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63" d="100"/>
          <a:sy n="63" d="100"/>
        </p:scale>
        <p:origin x="40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0FE88-3897-3F8F-9025-32B0F3BD4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2E7AC-17F0-DD49-590D-9A54486A3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2E833-A56A-C699-9C1A-42C0559F1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37FB5-0166-02F9-A103-86379C1C7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30058-C3D2-9234-D6A8-41BCB916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0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8A236-0260-0F94-CE59-39835F2DB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75667B-A0E4-7858-A05C-C35E62B90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C5B07-687A-065F-4361-7F55717D4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A255F-CAA4-6191-8FEA-D193A95D7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40170-BDFD-F27C-4C88-6318DF63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83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ED477D-B5AD-1DF5-6A30-F6395523A7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95025C-D384-CDFD-5F37-04B7AAAFF8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CB432-AB02-BFE3-7354-9570F9D10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A33F7-9DB0-E5B3-C3BE-8E8D1764F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4AE6D-4F79-497D-AFB9-48B9C2E9D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14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173B3-949C-A890-3B28-467B869DE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C7872-8D99-3AFF-E432-6475554EF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B5766-F41E-95E8-2907-B5DAE74C8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20555-6D04-1C07-F809-CDC19BCFF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F6BFD-058D-C8D4-4FC1-9FF13615E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1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5093-82AB-413E-3DCE-B34B92845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C917EA-7163-0B4F-27A5-9247E0D1C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9EF78-2327-A9E1-AA78-1462BCA5D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EA912-473E-B576-DF5D-EFE426493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CEFD9-142C-02BA-EAF4-3AD94FBE5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3792-7492-C71B-C78F-A8D8A2541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9FEF6-12DB-E6D3-44AA-0C4A3BB1C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F5315A-C839-0F2A-517C-0071ACE90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159F5-4775-AFD4-8920-EBD87AC32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7A544-D38F-C9D9-959D-4E914E9D9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7919C-5F8F-60FA-53AD-5F1160BC9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65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D93BC-20E5-58B7-1D1E-033BD7711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967EAC-9D8C-23D2-6814-BA506C473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A034A1-D15D-AB8E-4C5B-5072F3C99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2A8C75-8DCA-7E6A-4BC6-376CD7C68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0FAE8E-D2FF-3EFE-87A1-E8DCF2083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DC795E-4A88-F312-FBBB-3DBA2441F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623936-E408-B0BB-1E90-B85D67D6E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5E5B1D-D8A2-E36D-5C92-37463FA7F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40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565C4-3486-DB46-7CAA-2E46AFDAE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8A1963-BAFC-7790-CE4F-1222AB75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662960-FBAA-A814-6C64-9E0ED48B0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13D90-9A6B-0289-74A9-3C77C0900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92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81F27B-D81E-51A4-A44C-AABCC6EAD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28BC12-44CA-7D76-56D0-1CD56C6A4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F28CA-BB45-B807-4A10-BF9480729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73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A6C7B-B3A7-E4B6-F30D-5EFDB6CDD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D461B-F0E4-E6A3-FD0E-0423D48EB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E6C839-E2FD-58CC-17A3-EA5F3166EE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B7768-A602-C6A4-76BE-FF13C5C96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07C13-2253-3522-0E39-81F927BD1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D0C3A7-81F8-7960-41DA-F30028792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5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8D559-425F-F3E5-4544-8210FC38A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C9169-198B-8E6E-D44E-D58B158971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53449-AD89-1568-F168-F83F438656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DB853-C951-3A7C-7E98-6E2C90BDE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60257-7DC7-6D56-55FD-FC61692B7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CB0EF7-97EC-F841-DFC0-132A5B6D3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02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7BA437-B3F1-3E2E-77C5-7B6475C4C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D867EC-EAF2-CBFF-2EAB-3037ABA8C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8D362-F435-E540-4715-49FD226C09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79F6D-C0DC-4F4B-8C34-D44326AEDE79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B7F66-9E67-7C98-F7AA-CF525B8FC4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50E89-958D-8AB5-FE6C-3974AA88E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95AF8-4FAF-456A-B6DB-434C610EF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22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2" Type="http://schemas.openxmlformats.org/officeDocument/2006/relationships/tags" Target="../tags/tag172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slideLayout" Target="../slideLayouts/slideLayout7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3" name="Group 2122" descr="\documentclass{article}&#10;\usepackage{amsmath}&#10;\pagestyle{empty}&#10;\begin{document}&#10;\begin{tabular}{l|c|c|c}&#10;&amp; Disease = + &amp; Disease = - &amp; \\ \hline&#10;\rule{0em}{1.2em}Test = + &amp; P(D+,T+) &amp; P(D-,T+)&amp; P(T+)\\&#10;\rule{0em}{1.2em} &amp;  P(D+$|$T+) &amp; P(D-$|$T+) &amp; \\&#10;\rule{0em}{1.2em} &amp; P(T+$|$D+) &amp; P(T+$|$D-) &amp; \\ \hline&#10;\rule{0em}{1.2em}Test = - &amp; P(D+,T-) &amp; P(D-,T-)&amp; P(T-)\\&#10;\rule{0em}{1.2em}&amp; P(D+$|$T-) &amp; P(D-$|$T-) &amp; \\&#10;\rule{0em}{1.2em}&amp; P(T-$|$D+) &amp; P(T-$|$D-) &amp; \\ \hline&#10;\rule{0em}{1.2em}&amp; P(D+) &amp; P(D-) &amp; 1&#10;&#10;\end{tabular}&#10;&#10;&#10;&#10;\end{document}" title="IguanaTex Vector Display">
            <a:extLst>
              <a:ext uri="{FF2B5EF4-FFF2-40B4-BE49-F238E27FC236}">
                <a16:creationId xmlns:a16="http://schemas.microsoft.com/office/drawing/2014/main" id="{82794C95-6915-A215-A0F4-8514D327F246}"/>
              </a:ext>
            </a:extLst>
          </p:cNvPr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>
            <a:off x="1714500" y="1104900"/>
            <a:ext cx="8459291" cy="4655543"/>
            <a:chOff x="4642833" y="3117105"/>
            <a:chExt cx="8459291" cy="4655543"/>
          </a:xfrm>
        </p:grpSpPr>
        <p:sp>
          <p:nvSpPr>
            <p:cNvPr id="1949" name="Freeform: Shape 1948">
              <a:extLst>
                <a:ext uri="{FF2B5EF4-FFF2-40B4-BE49-F238E27FC236}">
                  <a16:creationId xmlns:a16="http://schemas.microsoft.com/office/drawing/2014/main" id="{7BF4A680-932C-1EC6-7A19-977D82B089B8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6642780" y="3117105"/>
              <a:ext cx="15182" cy="456425"/>
            </a:xfrm>
            <a:custGeom>
              <a:avLst/>
              <a:gdLst>
                <a:gd name="connsiteX0" fmla="*/ 0 w 15182"/>
                <a:gd name="connsiteY0" fmla="*/ 0 h 456425"/>
                <a:gd name="connsiteX1" fmla="*/ 15183 w 15182"/>
                <a:gd name="connsiteY1" fmla="*/ 0 h 456425"/>
                <a:gd name="connsiteX2" fmla="*/ 15183 w 15182"/>
                <a:gd name="connsiteY2" fmla="*/ 456426 h 456425"/>
                <a:gd name="connsiteX3" fmla="*/ 0 w 15182"/>
                <a:gd name="connsiteY3" fmla="*/ 456426 h 456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456425">
                  <a:moveTo>
                    <a:pt x="0" y="0"/>
                  </a:moveTo>
                  <a:lnTo>
                    <a:pt x="15183" y="0"/>
                  </a:lnTo>
                  <a:lnTo>
                    <a:pt x="15183" y="456426"/>
                  </a:lnTo>
                  <a:lnTo>
                    <a:pt x="0" y="45642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50" name="Freeform: Shape 1949">
              <a:extLst>
                <a:ext uri="{FF2B5EF4-FFF2-40B4-BE49-F238E27FC236}">
                  <a16:creationId xmlns:a16="http://schemas.microsoft.com/office/drawing/2014/main" id="{AA4B32AF-AA96-2F73-E245-FB6B3A0CFA27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>
            <a:xfrm>
              <a:off x="6891403" y="3176820"/>
              <a:ext cx="255075" cy="259782"/>
            </a:xfrm>
            <a:custGeom>
              <a:avLst/>
              <a:gdLst>
                <a:gd name="connsiteX0" fmla="*/ 135 w 255075"/>
                <a:gd name="connsiteY0" fmla="*/ 61 h 259782"/>
                <a:gd name="connsiteX1" fmla="*/ 135 w 255075"/>
                <a:gd name="connsiteY1" fmla="*/ 11852 h 259782"/>
                <a:gd name="connsiteX2" fmla="*/ 9245 w 255075"/>
                <a:gd name="connsiteY2" fmla="*/ 11852 h 259782"/>
                <a:gd name="connsiteX3" fmla="*/ 39232 w 255075"/>
                <a:gd name="connsiteY3" fmla="*/ 29729 h 259782"/>
                <a:gd name="connsiteX4" fmla="*/ 39232 w 255075"/>
                <a:gd name="connsiteY4" fmla="*/ 230176 h 259782"/>
                <a:gd name="connsiteX5" fmla="*/ 9245 w 255075"/>
                <a:gd name="connsiteY5" fmla="*/ 248052 h 259782"/>
                <a:gd name="connsiteX6" fmla="*/ 135 w 255075"/>
                <a:gd name="connsiteY6" fmla="*/ 248052 h 259782"/>
                <a:gd name="connsiteX7" fmla="*/ 135 w 255075"/>
                <a:gd name="connsiteY7" fmla="*/ 259843 h 259782"/>
                <a:gd name="connsiteX8" fmla="*/ 139060 w 255075"/>
                <a:gd name="connsiteY8" fmla="*/ 259843 h 259782"/>
                <a:gd name="connsiteX9" fmla="*/ 255211 w 255075"/>
                <a:gd name="connsiteY9" fmla="*/ 132044 h 259782"/>
                <a:gd name="connsiteX10" fmla="*/ 139060 w 255075"/>
                <a:gd name="connsiteY10" fmla="*/ 61 h 259782"/>
                <a:gd name="connsiteX11" fmla="*/ 135 w 255075"/>
                <a:gd name="connsiteY11" fmla="*/ 61 h 259782"/>
                <a:gd name="connsiteX12" fmla="*/ 90475 w 255075"/>
                <a:gd name="connsiteY12" fmla="*/ 248052 h 259782"/>
                <a:gd name="connsiteX13" fmla="*/ 71875 w 255075"/>
                <a:gd name="connsiteY13" fmla="*/ 232838 h 259782"/>
                <a:gd name="connsiteX14" fmla="*/ 71875 w 255075"/>
                <a:gd name="connsiteY14" fmla="*/ 27066 h 259782"/>
                <a:gd name="connsiteX15" fmla="*/ 90475 w 255075"/>
                <a:gd name="connsiteY15" fmla="*/ 11852 h 259782"/>
                <a:gd name="connsiteX16" fmla="*/ 128432 w 255075"/>
                <a:gd name="connsiteY16" fmla="*/ 11852 h 259782"/>
                <a:gd name="connsiteX17" fmla="*/ 197515 w 255075"/>
                <a:gd name="connsiteY17" fmla="*/ 47225 h 259782"/>
                <a:gd name="connsiteX18" fmla="*/ 217253 w 255075"/>
                <a:gd name="connsiteY18" fmla="*/ 132044 h 259782"/>
                <a:gd name="connsiteX19" fmla="*/ 196376 w 255075"/>
                <a:gd name="connsiteY19" fmla="*/ 215722 h 259782"/>
                <a:gd name="connsiteX20" fmla="*/ 128812 w 255075"/>
                <a:gd name="connsiteY20" fmla="*/ 248052 h 259782"/>
                <a:gd name="connsiteX21" fmla="*/ 90475 w 255075"/>
                <a:gd name="connsiteY21" fmla="*/ 248052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135" y="61"/>
                  </a:moveTo>
                  <a:lnTo>
                    <a:pt x="135" y="11852"/>
                  </a:lnTo>
                  <a:lnTo>
                    <a:pt x="9245" y="11852"/>
                  </a:lnTo>
                  <a:cubicBezTo>
                    <a:pt x="38473" y="11852"/>
                    <a:pt x="39232" y="16036"/>
                    <a:pt x="39232" y="29729"/>
                  </a:cubicBezTo>
                  <a:lnTo>
                    <a:pt x="39232" y="230176"/>
                  </a:lnTo>
                  <a:cubicBezTo>
                    <a:pt x="39232" y="243868"/>
                    <a:pt x="38473" y="248052"/>
                    <a:pt x="9245" y="248052"/>
                  </a:cubicBezTo>
                  <a:lnTo>
                    <a:pt x="135" y="248052"/>
                  </a:lnTo>
                  <a:lnTo>
                    <a:pt x="135" y="259843"/>
                  </a:lnTo>
                  <a:lnTo>
                    <a:pt x="139060" y="259843"/>
                  </a:lnTo>
                  <a:cubicBezTo>
                    <a:pt x="202829" y="259843"/>
                    <a:pt x="255211" y="203551"/>
                    <a:pt x="255211" y="132044"/>
                  </a:cubicBezTo>
                  <a:cubicBezTo>
                    <a:pt x="255211" y="59777"/>
                    <a:pt x="203968" y="61"/>
                    <a:pt x="139060" y="61"/>
                  </a:cubicBezTo>
                  <a:lnTo>
                    <a:pt x="135" y="61"/>
                  </a:lnTo>
                  <a:close/>
                  <a:moveTo>
                    <a:pt x="90475" y="248052"/>
                  </a:moveTo>
                  <a:cubicBezTo>
                    <a:pt x="72635" y="248052"/>
                    <a:pt x="71875" y="245390"/>
                    <a:pt x="71875" y="232838"/>
                  </a:cubicBezTo>
                  <a:lnTo>
                    <a:pt x="71875" y="27066"/>
                  </a:lnTo>
                  <a:cubicBezTo>
                    <a:pt x="71875" y="14515"/>
                    <a:pt x="72635" y="11852"/>
                    <a:pt x="90475" y="11852"/>
                  </a:cubicBezTo>
                  <a:lnTo>
                    <a:pt x="128432" y="11852"/>
                  </a:lnTo>
                  <a:cubicBezTo>
                    <a:pt x="151966" y="11852"/>
                    <a:pt x="178157" y="20220"/>
                    <a:pt x="197515" y="47225"/>
                  </a:cubicBezTo>
                  <a:cubicBezTo>
                    <a:pt x="213837" y="69666"/>
                    <a:pt x="217253" y="102377"/>
                    <a:pt x="217253" y="132044"/>
                  </a:cubicBezTo>
                  <a:cubicBezTo>
                    <a:pt x="217253" y="174264"/>
                    <a:pt x="210041" y="197085"/>
                    <a:pt x="196376" y="215722"/>
                  </a:cubicBezTo>
                  <a:cubicBezTo>
                    <a:pt x="188785" y="225992"/>
                    <a:pt x="167149" y="248052"/>
                    <a:pt x="128812" y="248052"/>
                  </a:cubicBezTo>
                  <a:lnTo>
                    <a:pt x="90475" y="24805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51" name="Freeform: Shape 1950">
              <a:extLst>
                <a:ext uri="{FF2B5EF4-FFF2-40B4-BE49-F238E27FC236}">
                  <a16:creationId xmlns:a16="http://schemas.microsoft.com/office/drawing/2014/main" id="{7E514C1E-07FB-18AC-3AC9-0A28967FA0C5}"/>
                </a:ext>
              </a:extLst>
            </p:cNvPr>
            <p:cNvSpPr/>
            <p:nvPr>
              <p:custDataLst>
                <p:tags r:id="rId4"/>
              </p:custDataLst>
            </p:nvPr>
          </p:nvSpPr>
          <p:spPr>
            <a:xfrm>
              <a:off x="7180599" y="3182145"/>
              <a:ext cx="81229" cy="254457"/>
            </a:xfrm>
            <a:custGeom>
              <a:avLst/>
              <a:gdLst>
                <a:gd name="connsiteX0" fmla="*/ 54802 w 81229"/>
                <a:gd name="connsiteY0" fmla="*/ 86402 h 254457"/>
                <a:gd name="connsiteX1" fmla="*/ 1661 w 81229"/>
                <a:gd name="connsiteY1" fmla="*/ 90586 h 254457"/>
                <a:gd name="connsiteX2" fmla="*/ 1661 w 81229"/>
                <a:gd name="connsiteY2" fmla="*/ 102377 h 254457"/>
                <a:gd name="connsiteX3" fmla="*/ 29750 w 81229"/>
                <a:gd name="connsiteY3" fmla="*/ 123296 h 254457"/>
                <a:gd name="connsiteX4" fmla="*/ 29750 w 81229"/>
                <a:gd name="connsiteY4" fmla="*/ 225611 h 254457"/>
                <a:gd name="connsiteX5" fmla="*/ 143 w 81229"/>
                <a:gd name="connsiteY5" fmla="*/ 242727 h 254457"/>
                <a:gd name="connsiteX6" fmla="*/ 143 w 81229"/>
                <a:gd name="connsiteY6" fmla="*/ 254518 h 254457"/>
                <a:gd name="connsiteX7" fmla="*/ 41896 w 81229"/>
                <a:gd name="connsiteY7" fmla="*/ 253377 h 254457"/>
                <a:gd name="connsiteX8" fmla="*/ 81372 w 81229"/>
                <a:gd name="connsiteY8" fmla="*/ 254518 h 254457"/>
                <a:gd name="connsiteX9" fmla="*/ 81372 w 81229"/>
                <a:gd name="connsiteY9" fmla="*/ 242727 h 254457"/>
                <a:gd name="connsiteX10" fmla="*/ 54802 w 81229"/>
                <a:gd name="connsiteY10" fmla="*/ 225992 h 254457"/>
                <a:gd name="connsiteX11" fmla="*/ 54802 w 81229"/>
                <a:gd name="connsiteY11" fmla="*/ 86402 h 254457"/>
                <a:gd name="connsiteX12" fmla="*/ 56320 w 81229"/>
                <a:gd name="connsiteY12" fmla="*/ 20220 h 254457"/>
                <a:gd name="connsiteX13" fmla="*/ 36203 w 81229"/>
                <a:gd name="connsiteY13" fmla="*/ 61 h 254457"/>
                <a:gd name="connsiteX14" fmla="*/ 16085 w 81229"/>
                <a:gd name="connsiteY14" fmla="*/ 20220 h 254457"/>
                <a:gd name="connsiteX15" fmla="*/ 36203 w 81229"/>
                <a:gd name="connsiteY15" fmla="*/ 40379 h 254457"/>
                <a:gd name="connsiteX16" fmla="*/ 56320 w 81229"/>
                <a:gd name="connsiteY16" fmla="*/ 20220 h 25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1229" h="254457">
                  <a:moveTo>
                    <a:pt x="54802" y="86402"/>
                  </a:moveTo>
                  <a:lnTo>
                    <a:pt x="1661" y="90586"/>
                  </a:lnTo>
                  <a:lnTo>
                    <a:pt x="1661" y="102377"/>
                  </a:lnTo>
                  <a:cubicBezTo>
                    <a:pt x="26334" y="102377"/>
                    <a:pt x="29750" y="104659"/>
                    <a:pt x="29750" y="123296"/>
                  </a:cubicBezTo>
                  <a:lnTo>
                    <a:pt x="29750" y="225611"/>
                  </a:lnTo>
                  <a:cubicBezTo>
                    <a:pt x="29750" y="242727"/>
                    <a:pt x="25575" y="242727"/>
                    <a:pt x="143" y="242727"/>
                  </a:cubicBezTo>
                  <a:lnTo>
                    <a:pt x="143" y="254518"/>
                  </a:lnTo>
                  <a:cubicBezTo>
                    <a:pt x="12289" y="254138"/>
                    <a:pt x="32787" y="253377"/>
                    <a:pt x="41896" y="253377"/>
                  </a:cubicBezTo>
                  <a:cubicBezTo>
                    <a:pt x="55182" y="253377"/>
                    <a:pt x="68467" y="254138"/>
                    <a:pt x="81372" y="254518"/>
                  </a:cubicBezTo>
                  <a:lnTo>
                    <a:pt x="81372" y="242727"/>
                  </a:lnTo>
                  <a:cubicBezTo>
                    <a:pt x="56320" y="242727"/>
                    <a:pt x="54802" y="240826"/>
                    <a:pt x="54802" y="225992"/>
                  </a:cubicBezTo>
                  <a:lnTo>
                    <a:pt x="54802" y="86402"/>
                  </a:lnTo>
                  <a:close/>
                  <a:moveTo>
                    <a:pt x="56320" y="20220"/>
                  </a:moveTo>
                  <a:cubicBezTo>
                    <a:pt x="56320" y="8049"/>
                    <a:pt x="46831" y="61"/>
                    <a:pt x="36203" y="61"/>
                  </a:cubicBezTo>
                  <a:cubicBezTo>
                    <a:pt x="24436" y="61"/>
                    <a:pt x="16085" y="10331"/>
                    <a:pt x="16085" y="20220"/>
                  </a:cubicBezTo>
                  <a:cubicBezTo>
                    <a:pt x="16085" y="30490"/>
                    <a:pt x="24436" y="40379"/>
                    <a:pt x="36203" y="40379"/>
                  </a:cubicBezTo>
                  <a:cubicBezTo>
                    <a:pt x="46831" y="40379"/>
                    <a:pt x="56320" y="32391"/>
                    <a:pt x="56320" y="20220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52" name="Freeform: Shape 1951">
              <a:extLst>
                <a:ext uri="{FF2B5EF4-FFF2-40B4-BE49-F238E27FC236}">
                  <a16:creationId xmlns:a16="http://schemas.microsoft.com/office/drawing/2014/main" id="{C9BB8C09-4D5C-E9AF-2AFF-485A7B72CA6A}"/>
                </a:ext>
              </a:extLst>
            </p:cNvPr>
            <p:cNvSpPr/>
            <p:nvPr>
              <p:custDataLst>
                <p:tags r:id="rId5"/>
              </p:custDataLst>
            </p:nvPr>
          </p:nvSpPr>
          <p:spPr>
            <a:xfrm>
              <a:off x="7286038" y="3266203"/>
              <a:ext cx="124121" cy="174582"/>
            </a:xfrm>
            <a:custGeom>
              <a:avLst/>
              <a:gdLst>
                <a:gd name="connsiteX0" fmla="*/ 66572 w 124121"/>
                <a:gd name="connsiteY0" fmla="*/ 96671 h 174582"/>
                <a:gd name="connsiteX1" fmla="*/ 106048 w 124121"/>
                <a:gd name="connsiteY1" fmla="*/ 131664 h 174582"/>
                <a:gd name="connsiteX2" fmla="*/ 63155 w 124121"/>
                <a:gd name="connsiteY2" fmla="*/ 166276 h 174582"/>
                <a:gd name="connsiteX3" fmla="*/ 10394 w 124121"/>
                <a:gd name="connsiteY3" fmla="*/ 112266 h 174582"/>
                <a:gd name="connsiteX4" fmla="*/ 5080 w 124121"/>
                <a:gd name="connsiteY4" fmla="*/ 105800 h 174582"/>
                <a:gd name="connsiteX5" fmla="*/ 146 w 124121"/>
                <a:gd name="connsiteY5" fmla="*/ 115309 h 174582"/>
                <a:gd name="connsiteX6" fmla="*/ 146 w 124121"/>
                <a:gd name="connsiteY6" fmla="*/ 165515 h 174582"/>
                <a:gd name="connsiteX7" fmla="*/ 4321 w 124121"/>
                <a:gd name="connsiteY7" fmla="*/ 174644 h 174582"/>
                <a:gd name="connsiteX8" fmla="*/ 13811 w 124121"/>
                <a:gd name="connsiteY8" fmla="*/ 167037 h 174582"/>
                <a:gd name="connsiteX9" fmla="*/ 21402 w 124121"/>
                <a:gd name="connsiteY9" fmla="*/ 158289 h 174582"/>
                <a:gd name="connsiteX10" fmla="*/ 63155 w 124121"/>
                <a:gd name="connsiteY10" fmla="*/ 174644 h 174582"/>
                <a:gd name="connsiteX11" fmla="*/ 124267 w 124121"/>
                <a:gd name="connsiteY11" fmla="*/ 121775 h 174582"/>
                <a:gd name="connsiteX12" fmla="*/ 108325 w 124121"/>
                <a:gd name="connsiteY12" fmla="*/ 85641 h 174582"/>
                <a:gd name="connsiteX13" fmla="*/ 65053 w 124121"/>
                <a:gd name="connsiteY13" fmla="*/ 67384 h 174582"/>
                <a:gd name="connsiteX14" fmla="*/ 18365 w 124121"/>
                <a:gd name="connsiteY14" fmla="*/ 36195 h 174582"/>
                <a:gd name="connsiteX15" fmla="*/ 60878 w 124121"/>
                <a:gd name="connsiteY15" fmla="*/ 7288 h 174582"/>
                <a:gd name="connsiteX16" fmla="*/ 105288 w 124121"/>
                <a:gd name="connsiteY16" fmla="*/ 53311 h 174582"/>
                <a:gd name="connsiteX17" fmla="*/ 109843 w 124121"/>
                <a:gd name="connsiteY17" fmla="*/ 56734 h 174582"/>
                <a:gd name="connsiteX18" fmla="*/ 114778 w 124121"/>
                <a:gd name="connsiteY18" fmla="*/ 47605 h 174582"/>
                <a:gd name="connsiteX19" fmla="*/ 114778 w 124121"/>
                <a:gd name="connsiteY19" fmla="*/ 9190 h 174582"/>
                <a:gd name="connsiteX20" fmla="*/ 110602 w 124121"/>
                <a:gd name="connsiteY20" fmla="*/ 61 h 174582"/>
                <a:gd name="connsiteX21" fmla="*/ 103011 w 124121"/>
                <a:gd name="connsiteY21" fmla="*/ 4625 h 174582"/>
                <a:gd name="connsiteX22" fmla="*/ 96558 w 124121"/>
                <a:gd name="connsiteY22" fmla="*/ 10711 h 174582"/>
                <a:gd name="connsiteX23" fmla="*/ 60878 w 124121"/>
                <a:gd name="connsiteY23" fmla="*/ 61 h 174582"/>
                <a:gd name="connsiteX24" fmla="*/ 146 w 124121"/>
                <a:gd name="connsiteY24" fmla="*/ 46845 h 174582"/>
                <a:gd name="connsiteX25" fmla="*/ 16468 w 124121"/>
                <a:gd name="connsiteY25" fmla="*/ 79175 h 174582"/>
                <a:gd name="connsiteX26" fmla="*/ 66572 w 124121"/>
                <a:gd name="connsiteY26" fmla="*/ 96671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4121" h="174582">
                  <a:moveTo>
                    <a:pt x="66572" y="96671"/>
                  </a:moveTo>
                  <a:cubicBezTo>
                    <a:pt x="74922" y="98193"/>
                    <a:pt x="106048" y="104278"/>
                    <a:pt x="106048" y="131664"/>
                  </a:cubicBezTo>
                  <a:cubicBezTo>
                    <a:pt x="106048" y="151062"/>
                    <a:pt x="92762" y="166276"/>
                    <a:pt x="63155" y="166276"/>
                  </a:cubicBezTo>
                  <a:cubicBezTo>
                    <a:pt x="31271" y="166276"/>
                    <a:pt x="17606" y="144596"/>
                    <a:pt x="10394" y="112266"/>
                  </a:cubicBezTo>
                  <a:cubicBezTo>
                    <a:pt x="9256" y="107321"/>
                    <a:pt x="8876" y="105800"/>
                    <a:pt x="5080" y="105800"/>
                  </a:cubicBezTo>
                  <a:cubicBezTo>
                    <a:pt x="146" y="105800"/>
                    <a:pt x="146" y="108462"/>
                    <a:pt x="146" y="115309"/>
                  </a:cubicBezTo>
                  <a:lnTo>
                    <a:pt x="146" y="165515"/>
                  </a:lnTo>
                  <a:cubicBezTo>
                    <a:pt x="146" y="171981"/>
                    <a:pt x="146" y="174644"/>
                    <a:pt x="4321" y="174644"/>
                  </a:cubicBezTo>
                  <a:cubicBezTo>
                    <a:pt x="6219" y="174644"/>
                    <a:pt x="6599" y="174264"/>
                    <a:pt x="13811" y="167037"/>
                  </a:cubicBezTo>
                  <a:cubicBezTo>
                    <a:pt x="14570" y="166276"/>
                    <a:pt x="14570" y="165515"/>
                    <a:pt x="21402" y="158289"/>
                  </a:cubicBezTo>
                  <a:cubicBezTo>
                    <a:pt x="38103" y="174264"/>
                    <a:pt x="55184" y="174644"/>
                    <a:pt x="63155" y="174644"/>
                  </a:cubicBezTo>
                  <a:cubicBezTo>
                    <a:pt x="106807" y="174644"/>
                    <a:pt x="124267" y="149160"/>
                    <a:pt x="124267" y="121775"/>
                  </a:cubicBezTo>
                  <a:cubicBezTo>
                    <a:pt x="124267" y="101616"/>
                    <a:pt x="112880" y="90205"/>
                    <a:pt x="108325" y="85641"/>
                  </a:cubicBezTo>
                  <a:cubicBezTo>
                    <a:pt x="95799" y="73470"/>
                    <a:pt x="80996" y="70427"/>
                    <a:pt x="65053" y="67384"/>
                  </a:cubicBezTo>
                  <a:cubicBezTo>
                    <a:pt x="43797" y="63200"/>
                    <a:pt x="18365" y="58255"/>
                    <a:pt x="18365" y="36195"/>
                  </a:cubicBezTo>
                  <a:cubicBezTo>
                    <a:pt x="18365" y="22882"/>
                    <a:pt x="28234" y="7288"/>
                    <a:pt x="60878" y="7288"/>
                  </a:cubicBezTo>
                  <a:cubicBezTo>
                    <a:pt x="102631" y="7288"/>
                    <a:pt x="104529" y="41520"/>
                    <a:pt x="105288" y="53311"/>
                  </a:cubicBezTo>
                  <a:cubicBezTo>
                    <a:pt x="105668" y="56734"/>
                    <a:pt x="109084" y="56734"/>
                    <a:pt x="109843" y="56734"/>
                  </a:cubicBezTo>
                  <a:cubicBezTo>
                    <a:pt x="114778" y="56734"/>
                    <a:pt x="114778" y="54832"/>
                    <a:pt x="114778" y="47605"/>
                  </a:cubicBezTo>
                  <a:lnTo>
                    <a:pt x="114778" y="9190"/>
                  </a:lnTo>
                  <a:cubicBezTo>
                    <a:pt x="114778" y="2724"/>
                    <a:pt x="114778" y="61"/>
                    <a:pt x="110602" y="61"/>
                  </a:cubicBezTo>
                  <a:cubicBezTo>
                    <a:pt x="108705" y="61"/>
                    <a:pt x="107945" y="61"/>
                    <a:pt x="103011" y="4625"/>
                  </a:cubicBezTo>
                  <a:cubicBezTo>
                    <a:pt x="101872" y="6147"/>
                    <a:pt x="98076" y="9570"/>
                    <a:pt x="96558" y="10711"/>
                  </a:cubicBezTo>
                  <a:cubicBezTo>
                    <a:pt x="82134" y="61"/>
                    <a:pt x="66572" y="61"/>
                    <a:pt x="60878" y="61"/>
                  </a:cubicBezTo>
                  <a:cubicBezTo>
                    <a:pt x="14570" y="61"/>
                    <a:pt x="146" y="25545"/>
                    <a:pt x="146" y="46845"/>
                  </a:cubicBezTo>
                  <a:cubicBezTo>
                    <a:pt x="146" y="60157"/>
                    <a:pt x="6219" y="70807"/>
                    <a:pt x="16468" y="79175"/>
                  </a:cubicBezTo>
                  <a:cubicBezTo>
                    <a:pt x="28614" y="89064"/>
                    <a:pt x="39242" y="91346"/>
                    <a:pt x="66572" y="9667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53" name="Freeform: Shape 1952">
              <a:extLst>
                <a:ext uri="{FF2B5EF4-FFF2-40B4-BE49-F238E27FC236}">
                  <a16:creationId xmlns:a16="http://schemas.microsoft.com/office/drawing/2014/main" id="{CD1C2809-20ED-EFB4-B7D5-183D7015F435}"/>
                </a:ext>
              </a:extLst>
            </p:cNvPr>
            <p:cNvSpPr/>
            <p:nvPr>
              <p:custDataLst>
                <p:tags r:id="rId6"/>
              </p:custDataLst>
            </p:nvPr>
          </p:nvSpPr>
          <p:spPr>
            <a:xfrm>
              <a:off x="7433862" y="3266203"/>
              <a:ext cx="146896" cy="174582"/>
            </a:xfrm>
            <a:custGeom>
              <a:avLst/>
              <a:gdLst>
                <a:gd name="connsiteX0" fmla="*/ 32034 w 146896"/>
                <a:gd name="connsiteY0" fmla="*/ 74611 h 174582"/>
                <a:gd name="connsiteX1" fmla="*/ 79102 w 146896"/>
                <a:gd name="connsiteY1" fmla="*/ 8429 h 174582"/>
                <a:gd name="connsiteX2" fmla="*/ 121994 w 146896"/>
                <a:gd name="connsiteY2" fmla="*/ 74611 h 174582"/>
                <a:gd name="connsiteX3" fmla="*/ 32034 w 146896"/>
                <a:gd name="connsiteY3" fmla="*/ 74611 h 174582"/>
                <a:gd name="connsiteX4" fmla="*/ 31655 w 146896"/>
                <a:gd name="connsiteY4" fmla="*/ 82598 h 174582"/>
                <a:gd name="connsiteX5" fmla="*/ 137556 w 146896"/>
                <a:gd name="connsiteY5" fmla="*/ 82598 h 174582"/>
                <a:gd name="connsiteX6" fmla="*/ 147046 w 146896"/>
                <a:gd name="connsiteY6" fmla="*/ 74611 h 174582"/>
                <a:gd name="connsiteX7" fmla="*/ 79102 w 146896"/>
                <a:gd name="connsiteY7" fmla="*/ 61 h 174582"/>
                <a:gd name="connsiteX8" fmla="*/ 150 w 146896"/>
                <a:gd name="connsiteY8" fmla="*/ 86782 h 174582"/>
                <a:gd name="connsiteX9" fmla="*/ 83657 w 146896"/>
                <a:gd name="connsiteY9" fmla="*/ 174644 h 174582"/>
                <a:gd name="connsiteX10" fmla="*/ 147046 w 146896"/>
                <a:gd name="connsiteY10" fmla="*/ 125198 h 174582"/>
                <a:gd name="connsiteX11" fmla="*/ 142111 w 146896"/>
                <a:gd name="connsiteY11" fmla="*/ 120634 h 174582"/>
                <a:gd name="connsiteX12" fmla="*/ 137177 w 146896"/>
                <a:gd name="connsiteY12" fmla="*/ 125959 h 174582"/>
                <a:gd name="connsiteX13" fmla="*/ 85934 w 146896"/>
                <a:gd name="connsiteY13" fmla="*/ 165135 h 174582"/>
                <a:gd name="connsiteX14" fmla="*/ 43042 w 146896"/>
                <a:gd name="connsiteY14" fmla="*/ 139651 h 174582"/>
                <a:gd name="connsiteX15" fmla="*/ 31655 w 146896"/>
                <a:gd name="connsiteY15" fmla="*/ 82598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896" h="174582">
                  <a:moveTo>
                    <a:pt x="32034" y="74611"/>
                  </a:moveTo>
                  <a:cubicBezTo>
                    <a:pt x="34312" y="17938"/>
                    <a:pt x="66196" y="8429"/>
                    <a:pt x="79102" y="8429"/>
                  </a:cubicBezTo>
                  <a:cubicBezTo>
                    <a:pt x="118198" y="8429"/>
                    <a:pt x="121994" y="59777"/>
                    <a:pt x="121994" y="74611"/>
                  </a:cubicBezTo>
                  <a:lnTo>
                    <a:pt x="32034" y="74611"/>
                  </a:lnTo>
                  <a:close/>
                  <a:moveTo>
                    <a:pt x="31655" y="82598"/>
                  </a:moveTo>
                  <a:lnTo>
                    <a:pt x="137556" y="82598"/>
                  </a:lnTo>
                  <a:cubicBezTo>
                    <a:pt x="145907" y="82598"/>
                    <a:pt x="147046" y="82598"/>
                    <a:pt x="147046" y="74611"/>
                  </a:cubicBezTo>
                  <a:cubicBezTo>
                    <a:pt x="147046" y="36956"/>
                    <a:pt x="126549" y="61"/>
                    <a:pt x="79102" y="61"/>
                  </a:cubicBezTo>
                  <a:cubicBezTo>
                    <a:pt x="35071" y="61"/>
                    <a:pt x="150" y="39238"/>
                    <a:pt x="150" y="86782"/>
                  </a:cubicBezTo>
                  <a:cubicBezTo>
                    <a:pt x="150" y="137750"/>
                    <a:pt x="40005" y="174644"/>
                    <a:pt x="83657" y="174644"/>
                  </a:cubicBezTo>
                  <a:cubicBezTo>
                    <a:pt x="129965" y="174644"/>
                    <a:pt x="147046" y="132425"/>
                    <a:pt x="147046" y="125198"/>
                  </a:cubicBezTo>
                  <a:cubicBezTo>
                    <a:pt x="147046" y="121394"/>
                    <a:pt x="144009" y="120634"/>
                    <a:pt x="142111" y="120634"/>
                  </a:cubicBezTo>
                  <a:cubicBezTo>
                    <a:pt x="138695" y="120634"/>
                    <a:pt x="137936" y="122916"/>
                    <a:pt x="137177" y="125959"/>
                  </a:cubicBezTo>
                  <a:cubicBezTo>
                    <a:pt x="123892" y="165135"/>
                    <a:pt x="89730" y="165135"/>
                    <a:pt x="85934" y="165135"/>
                  </a:cubicBezTo>
                  <a:cubicBezTo>
                    <a:pt x="66955" y="165135"/>
                    <a:pt x="51772" y="153724"/>
                    <a:pt x="43042" y="139651"/>
                  </a:cubicBezTo>
                  <a:cubicBezTo>
                    <a:pt x="31655" y="121394"/>
                    <a:pt x="31655" y="96291"/>
                    <a:pt x="31655" y="82598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54" name="Freeform: Shape 1953">
              <a:extLst>
                <a:ext uri="{FF2B5EF4-FFF2-40B4-BE49-F238E27FC236}">
                  <a16:creationId xmlns:a16="http://schemas.microsoft.com/office/drawing/2014/main" id="{337208F3-69BC-2452-6482-C0FAAB1A9033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>
              <a:off x="7607877" y="3266203"/>
              <a:ext cx="171188" cy="174582"/>
            </a:xfrm>
            <a:custGeom>
              <a:avLst/>
              <a:gdLst>
                <a:gd name="connsiteX0" fmla="*/ 110611 w 171188"/>
                <a:gd name="connsiteY0" fmla="*/ 141553 h 174582"/>
                <a:gd name="connsiteX1" fmla="*/ 140218 w 171188"/>
                <a:gd name="connsiteY1" fmla="*/ 172742 h 174582"/>
                <a:gd name="connsiteX2" fmla="*/ 171343 w 171188"/>
                <a:gd name="connsiteY2" fmla="*/ 136608 h 174582"/>
                <a:gd name="connsiteX3" fmla="*/ 171343 w 171188"/>
                <a:gd name="connsiteY3" fmla="*/ 115309 h 174582"/>
                <a:gd name="connsiteX4" fmla="*/ 161854 w 171188"/>
                <a:gd name="connsiteY4" fmla="*/ 115309 h 174582"/>
                <a:gd name="connsiteX5" fmla="*/ 161854 w 171188"/>
                <a:gd name="connsiteY5" fmla="*/ 136608 h 174582"/>
                <a:gd name="connsiteX6" fmla="*/ 148189 w 171188"/>
                <a:gd name="connsiteY6" fmla="*/ 160951 h 174582"/>
                <a:gd name="connsiteX7" fmla="*/ 134145 w 171188"/>
                <a:gd name="connsiteY7" fmla="*/ 141933 h 174582"/>
                <a:gd name="connsiteX8" fmla="*/ 134145 w 171188"/>
                <a:gd name="connsiteY8" fmla="*/ 65863 h 174582"/>
                <a:gd name="connsiteX9" fmla="*/ 120480 w 171188"/>
                <a:gd name="connsiteY9" fmla="*/ 20981 h 174582"/>
                <a:gd name="connsiteX10" fmla="*/ 68478 w 171188"/>
                <a:gd name="connsiteY10" fmla="*/ 61 h 174582"/>
                <a:gd name="connsiteX11" fmla="*/ 11162 w 171188"/>
                <a:gd name="connsiteY11" fmla="*/ 43041 h 174582"/>
                <a:gd name="connsiteX12" fmla="*/ 28622 w 171188"/>
                <a:gd name="connsiteY12" fmla="*/ 60918 h 174582"/>
                <a:gd name="connsiteX13" fmla="*/ 46083 w 171188"/>
                <a:gd name="connsiteY13" fmla="*/ 43422 h 174582"/>
                <a:gd name="connsiteX14" fmla="*/ 26724 w 171188"/>
                <a:gd name="connsiteY14" fmla="*/ 25925 h 174582"/>
                <a:gd name="connsiteX15" fmla="*/ 67719 w 171188"/>
                <a:gd name="connsiteY15" fmla="*/ 8429 h 174582"/>
                <a:gd name="connsiteX16" fmla="*/ 107954 w 171188"/>
                <a:gd name="connsiteY16" fmla="*/ 57114 h 174582"/>
                <a:gd name="connsiteX17" fmla="*/ 107954 w 171188"/>
                <a:gd name="connsiteY17" fmla="*/ 71187 h 174582"/>
                <a:gd name="connsiteX18" fmla="*/ 38112 w 171188"/>
                <a:gd name="connsiteY18" fmla="*/ 84880 h 174582"/>
                <a:gd name="connsiteX19" fmla="*/ 154 w 171188"/>
                <a:gd name="connsiteY19" fmla="*/ 134326 h 174582"/>
                <a:gd name="connsiteX20" fmla="*/ 60886 w 171188"/>
                <a:gd name="connsiteY20" fmla="*/ 174644 h 174582"/>
                <a:gd name="connsiteX21" fmla="*/ 110611 w 171188"/>
                <a:gd name="connsiteY21" fmla="*/ 141553 h 174582"/>
                <a:gd name="connsiteX22" fmla="*/ 107954 w 171188"/>
                <a:gd name="connsiteY22" fmla="*/ 79175 h 174582"/>
                <a:gd name="connsiteX23" fmla="*/ 107954 w 171188"/>
                <a:gd name="connsiteY23" fmla="*/ 117210 h 174582"/>
                <a:gd name="connsiteX24" fmla="*/ 63543 w 171188"/>
                <a:gd name="connsiteY24" fmla="*/ 166276 h 174582"/>
                <a:gd name="connsiteX25" fmla="*/ 29381 w 171188"/>
                <a:gd name="connsiteY25" fmla="*/ 133946 h 174582"/>
                <a:gd name="connsiteX26" fmla="*/ 107954 w 171188"/>
                <a:gd name="connsiteY26" fmla="*/ 79175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71188" h="174582">
                  <a:moveTo>
                    <a:pt x="110611" y="141553"/>
                  </a:moveTo>
                  <a:cubicBezTo>
                    <a:pt x="112129" y="156767"/>
                    <a:pt x="122378" y="172742"/>
                    <a:pt x="140218" y="172742"/>
                  </a:cubicBezTo>
                  <a:cubicBezTo>
                    <a:pt x="148189" y="172742"/>
                    <a:pt x="171343" y="167417"/>
                    <a:pt x="171343" y="136608"/>
                  </a:cubicBezTo>
                  <a:lnTo>
                    <a:pt x="171343" y="115309"/>
                  </a:lnTo>
                  <a:lnTo>
                    <a:pt x="161854" y="115309"/>
                  </a:lnTo>
                  <a:lnTo>
                    <a:pt x="161854" y="136608"/>
                  </a:lnTo>
                  <a:cubicBezTo>
                    <a:pt x="161854" y="158669"/>
                    <a:pt x="152364" y="160951"/>
                    <a:pt x="148189" y="160951"/>
                  </a:cubicBezTo>
                  <a:cubicBezTo>
                    <a:pt x="135663" y="160951"/>
                    <a:pt x="134145" y="143835"/>
                    <a:pt x="134145" y="141933"/>
                  </a:cubicBezTo>
                  <a:lnTo>
                    <a:pt x="134145" y="65863"/>
                  </a:lnTo>
                  <a:cubicBezTo>
                    <a:pt x="134145" y="49888"/>
                    <a:pt x="134145" y="35054"/>
                    <a:pt x="120480" y="20981"/>
                  </a:cubicBezTo>
                  <a:cubicBezTo>
                    <a:pt x="105676" y="6147"/>
                    <a:pt x="86698" y="61"/>
                    <a:pt x="68478" y="61"/>
                  </a:cubicBezTo>
                  <a:cubicBezTo>
                    <a:pt x="37353" y="61"/>
                    <a:pt x="11162" y="17938"/>
                    <a:pt x="11162" y="43041"/>
                  </a:cubicBezTo>
                  <a:cubicBezTo>
                    <a:pt x="11162" y="54452"/>
                    <a:pt x="18753" y="60918"/>
                    <a:pt x="28622" y="60918"/>
                  </a:cubicBezTo>
                  <a:cubicBezTo>
                    <a:pt x="39250" y="60918"/>
                    <a:pt x="46083" y="53311"/>
                    <a:pt x="46083" y="43422"/>
                  </a:cubicBezTo>
                  <a:cubicBezTo>
                    <a:pt x="46083" y="38857"/>
                    <a:pt x="44185" y="26306"/>
                    <a:pt x="26724" y="25925"/>
                  </a:cubicBezTo>
                  <a:cubicBezTo>
                    <a:pt x="36973" y="12613"/>
                    <a:pt x="55572" y="8429"/>
                    <a:pt x="67719" y="8429"/>
                  </a:cubicBezTo>
                  <a:cubicBezTo>
                    <a:pt x="86318" y="8429"/>
                    <a:pt x="107954" y="23263"/>
                    <a:pt x="107954" y="57114"/>
                  </a:cubicBezTo>
                  <a:lnTo>
                    <a:pt x="107954" y="71187"/>
                  </a:lnTo>
                  <a:cubicBezTo>
                    <a:pt x="88595" y="72329"/>
                    <a:pt x="62025" y="73470"/>
                    <a:pt x="38112" y="84880"/>
                  </a:cubicBezTo>
                  <a:cubicBezTo>
                    <a:pt x="9644" y="97812"/>
                    <a:pt x="154" y="117591"/>
                    <a:pt x="154" y="134326"/>
                  </a:cubicBezTo>
                  <a:cubicBezTo>
                    <a:pt x="154" y="165135"/>
                    <a:pt x="36973" y="174644"/>
                    <a:pt x="60886" y="174644"/>
                  </a:cubicBezTo>
                  <a:cubicBezTo>
                    <a:pt x="85938" y="174644"/>
                    <a:pt x="103399" y="159430"/>
                    <a:pt x="110611" y="141553"/>
                  </a:cubicBezTo>
                  <a:close/>
                  <a:moveTo>
                    <a:pt x="107954" y="79175"/>
                  </a:moveTo>
                  <a:lnTo>
                    <a:pt x="107954" y="117210"/>
                  </a:lnTo>
                  <a:cubicBezTo>
                    <a:pt x="107954" y="153344"/>
                    <a:pt x="80624" y="166276"/>
                    <a:pt x="63543" y="166276"/>
                  </a:cubicBezTo>
                  <a:cubicBezTo>
                    <a:pt x="44944" y="166276"/>
                    <a:pt x="29381" y="152964"/>
                    <a:pt x="29381" y="133946"/>
                  </a:cubicBezTo>
                  <a:cubicBezTo>
                    <a:pt x="29381" y="113026"/>
                    <a:pt x="45324" y="81457"/>
                    <a:pt x="107954" y="79175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55" name="Freeform: Shape 1954">
              <a:extLst>
                <a:ext uri="{FF2B5EF4-FFF2-40B4-BE49-F238E27FC236}">
                  <a16:creationId xmlns:a16="http://schemas.microsoft.com/office/drawing/2014/main" id="{E0E943F3-B87C-D5F3-DB31-3134E02027EA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>
              <a:off x="7794250" y="3266203"/>
              <a:ext cx="124121" cy="174582"/>
            </a:xfrm>
            <a:custGeom>
              <a:avLst/>
              <a:gdLst>
                <a:gd name="connsiteX0" fmla="*/ 66585 w 124121"/>
                <a:gd name="connsiteY0" fmla="*/ 96671 h 174582"/>
                <a:gd name="connsiteX1" fmla="*/ 106061 w 124121"/>
                <a:gd name="connsiteY1" fmla="*/ 131664 h 174582"/>
                <a:gd name="connsiteX2" fmla="*/ 63169 w 124121"/>
                <a:gd name="connsiteY2" fmla="*/ 166276 h 174582"/>
                <a:gd name="connsiteX3" fmla="*/ 10408 w 124121"/>
                <a:gd name="connsiteY3" fmla="*/ 112266 h 174582"/>
                <a:gd name="connsiteX4" fmla="*/ 5094 w 124121"/>
                <a:gd name="connsiteY4" fmla="*/ 105800 h 174582"/>
                <a:gd name="connsiteX5" fmla="*/ 159 w 124121"/>
                <a:gd name="connsiteY5" fmla="*/ 115309 h 174582"/>
                <a:gd name="connsiteX6" fmla="*/ 159 w 124121"/>
                <a:gd name="connsiteY6" fmla="*/ 165515 h 174582"/>
                <a:gd name="connsiteX7" fmla="*/ 4334 w 124121"/>
                <a:gd name="connsiteY7" fmla="*/ 174644 h 174582"/>
                <a:gd name="connsiteX8" fmla="*/ 13824 w 124121"/>
                <a:gd name="connsiteY8" fmla="*/ 167037 h 174582"/>
                <a:gd name="connsiteX9" fmla="*/ 21415 w 124121"/>
                <a:gd name="connsiteY9" fmla="*/ 158289 h 174582"/>
                <a:gd name="connsiteX10" fmla="*/ 63169 w 124121"/>
                <a:gd name="connsiteY10" fmla="*/ 174644 h 174582"/>
                <a:gd name="connsiteX11" fmla="*/ 124281 w 124121"/>
                <a:gd name="connsiteY11" fmla="*/ 121775 h 174582"/>
                <a:gd name="connsiteX12" fmla="*/ 108338 w 124121"/>
                <a:gd name="connsiteY12" fmla="*/ 85641 h 174582"/>
                <a:gd name="connsiteX13" fmla="*/ 65067 w 124121"/>
                <a:gd name="connsiteY13" fmla="*/ 67384 h 174582"/>
                <a:gd name="connsiteX14" fmla="*/ 18379 w 124121"/>
                <a:gd name="connsiteY14" fmla="*/ 36195 h 174582"/>
                <a:gd name="connsiteX15" fmla="*/ 60891 w 124121"/>
                <a:gd name="connsiteY15" fmla="*/ 7288 h 174582"/>
                <a:gd name="connsiteX16" fmla="*/ 105302 w 124121"/>
                <a:gd name="connsiteY16" fmla="*/ 53311 h 174582"/>
                <a:gd name="connsiteX17" fmla="*/ 109857 w 124121"/>
                <a:gd name="connsiteY17" fmla="*/ 56734 h 174582"/>
                <a:gd name="connsiteX18" fmla="*/ 114791 w 124121"/>
                <a:gd name="connsiteY18" fmla="*/ 47605 h 174582"/>
                <a:gd name="connsiteX19" fmla="*/ 114791 w 124121"/>
                <a:gd name="connsiteY19" fmla="*/ 9190 h 174582"/>
                <a:gd name="connsiteX20" fmla="*/ 110616 w 124121"/>
                <a:gd name="connsiteY20" fmla="*/ 61 h 174582"/>
                <a:gd name="connsiteX21" fmla="*/ 103024 w 124121"/>
                <a:gd name="connsiteY21" fmla="*/ 4625 h 174582"/>
                <a:gd name="connsiteX22" fmla="*/ 96572 w 124121"/>
                <a:gd name="connsiteY22" fmla="*/ 10711 h 174582"/>
                <a:gd name="connsiteX23" fmla="*/ 60891 w 124121"/>
                <a:gd name="connsiteY23" fmla="*/ 61 h 174582"/>
                <a:gd name="connsiteX24" fmla="*/ 159 w 124121"/>
                <a:gd name="connsiteY24" fmla="*/ 46845 h 174582"/>
                <a:gd name="connsiteX25" fmla="*/ 16481 w 124121"/>
                <a:gd name="connsiteY25" fmla="*/ 79175 h 174582"/>
                <a:gd name="connsiteX26" fmla="*/ 66585 w 124121"/>
                <a:gd name="connsiteY26" fmla="*/ 96671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4121" h="174582">
                  <a:moveTo>
                    <a:pt x="66585" y="96671"/>
                  </a:moveTo>
                  <a:cubicBezTo>
                    <a:pt x="74936" y="98193"/>
                    <a:pt x="106061" y="104278"/>
                    <a:pt x="106061" y="131664"/>
                  </a:cubicBezTo>
                  <a:cubicBezTo>
                    <a:pt x="106061" y="151062"/>
                    <a:pt x="92776" y="166276"/>
                    <a:pt x="63169" y="166276"/>
                  </a:cubicBezTo>
                  <a:cubicBezTo>
                    <a:pt x="31284" y="166276"/>
                    <a:pt x="17620" y="144596"/>
                    <a:pt x="10408" y="112266"/>
                  </a:cubicBezTo>
                  <a:cubicBezTo>
                    <a:pt x="9269" y="107321"/>
                    <a:pt x="8889" y="105800"/>
                    <a:pt x="5094" y="105800"/>
                  </a:cubicBezTo>
                  <a:cubicBezTo>
                    <a:pt x="159" y="105800"/>
                    <a:pt x="159" y="108462"/>
                    <a:pt x="159" y="115309"/>
                  </a:cubicBezTo>
                  <a:lnTo>
                    <a:pt x="159" y="165515"/>
                  </a:lnTo>
                  <a:cubicBezTo>
                    <a:pt x="159" y="171981"/>
                    <a:pt x="159" y="174644"/>
                    <a:pt x="4334" y="174644"/>
                  </a:cubicBezTo>
                  <a:cubicBezTo>
                    <a:pt x="6232" y="174644"/>
                    <a:pt x="6612" y="174264"/>
                    <a:pt x="13824" y="167037"/>
                  </a:cubicBezTo>
                  <a:cubicBezTo>
                    <a:pt x="14583" y="166276"/>
                    <a:pt x="14583" y="165515"/>
                    <a:pt x="21415" y="158289"/>
                  </a:cubicBezTo>
                  <a:cubicBezTo>
                    <a:pt x="38117" y="174264"/>
                    <a:pt x="55198" y="174644"/>
                    <a:pt x="63169" y="174644"/>
                  </a:cubicBezTo>
                  <a:cubicBezTo>
                    <a:pt x="106820" y="174644"/>
                    <a:pt x="124281" y="149160"/>
                    <a:pt x="124281" y="121775"/>
                  </a:cubicBezTo>
                  <a:cubicBezTo>
                    <a:pt x="124281" y="101616"/>
                    <a:pt x="112893" y="90205"/>
                    <a:pt x="108338" y="85641"/>
                  </a:cubicBezTo>
                  <a:cubicBezTo>
                    <a:pt x="95812" y="73470"/>
                    <a:pt x="81009" y="70427"/>
                    <a:pt x="65067" y="67384"/>
                  </a:cubicBezTo>
                  <a:cubicBezTo>
                    <a:pt x="43810" y="63200"/>
                    <a:pt x="18379" y="58255"/>
                    <a:pt x="18379" y="36195"/>
                  </a:cubicBezTo>
                  <a:cubicBezTo>
                    <a:pt x="18379" y="22882"/>
                    <a:pt x="28248" y="7288"/>
                    <a:pt x="60891" y="7288"/>
                  </a:cubicBezTo>
                  <a:cubicBezTo>
                    <a:pt x="102645" y="7288"/>
                    <a:pt x="104543" y="41520"/>
                    <a:pt x="105302" y="53311"/>
                  </a:cubicBezTo>
                  <a:cubicBezTo>
                    <a:pt x="105681" y="56734"/>
                    <a:pt x="109098" y="56734"/>
                    <a:pt x="109857" y="56734"/>
                  </a:cubicBezTo>
                  <a:cubicBezTo>
                    <a:pt x="114791" y="56734"/>
                    <a:pt x="114791" y="54832"/>
                    <a:pt x="114791" y="47605"/>
                  </a:cubicBezTo>
                  <a:lnTo>
                    <a:pt x="114791" y="9190"/>
                  </a:lnTo>
                  <a:cubicBezTo>
                    <a:pt x="114791" y="2724"/>
                    <a:pt x="114791" y="61"/>
                    <a:pt x="110616" y="61"/>
                  </a:cubicBezTo>
                  <a:cubicBezTo>
                    <a:pt x="108718" y="61"/>
                    <a:pt x="107959" y="61"/>
                    <a:pt x="103024" y="4625"/>
                  </a:cubicBezTo>
                  <a:cubicBezTo>
                    <a:pt x="101886" y="6147"/>
                    <a:pt x="98090" y="9570"/>
                    <a:pt x="96572" y="10711"/>
                  </a:cubicBezTo>
                  <a:cubicBezTo>
                    <a:pt x="82148" y="61"/>
                    <a:pt x="66585" y="61"/>
                    <a:pt x="60891" y="61"/>
                  </a:cubicBezTo>
                  <a:cubicBezTo>
                    <a:pt x="14583" y="61"/>
                    <a:pt x="159" y="25545"/>
                    <a:pt x="159" y="46845"/>
                  </a:cubicBezTo>
                  <a:cubicBezTo>
                    <a:pt x="159" y="60157"/>
                    <a:pt x="6232" y="70807"/>
                    <a:pt x="16481" y="79175"/>
                  </a:cubicBezTo>
                  <a:cubicBezTo>
                    <a:pt x="28627" y="89064"/>
                    <a:pt x="39255" y="91346"/>
                    <a:pt x="66585" y="9667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56" name="Freeform: Shape 1955">
              <a:extLst>
                <a:ext uri="{FF2B5EF4-FFF2-40B4-BE49-F238E27FC236}">
                  <a16:creationId xmlns:a16="http://schemas.microsoft.com/office/drawing/2014/main" id="{3997E861-075B-B991-6095-E5F8308D0E2A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7942074" y="3266203"/>
              <a:ext cx="146896" cy="174582"/>
            </a:xfrm>
            <a:custGeom>
              <a:avLst/>
              <a:gdLst>
                <a:gd name="connsiteX0" fmla="*/ 32047 w 146896"/>
                <a:gd name="connsiteY0" fmla="*/ 74611 h 174582"/>
                <a:gd name="connsiteX1" fmla="*/ 79115 w 146896"/>
                <a:gd name="connsiteY1" fmla="*/ 8429 h 174582"/>
                <a:gd name="connsiteX2" fmla="*/ 122007 w 146896"/>
                <a:gd name="connsiteY2" fmla="*/ 74611 h 174582"/>
                <a:gd name="connsiteX3" fmla="*/ 32047 w 146896"/>
                <a:gd name="connsiteY3" fmla="*/ 74611 h 174582"/>
                <a:gd name="connsiteX4" fmla="*/ 31668 w 146896"/>
                <a:gd name="connsiteY4" fmla="*/ 82598 h 174582"/>
                <a:gd name="connsiteX5" fmla="*/ 137570 w 146896"/>
                <a:gd name="connsiteY5" fmla="*/ 82598 h 174582"/>
                <a:gd name="connsiteX6" fmla="*/ 147059 w 146896"/>
                <a:gd name="connsiteY6" fmla="*/ 74611 h 174582"/>
                <a:gd name="connsiteX7" fmla="*/ 79115 w 146896"/>
                <a:gd name="connsiteY7" fmla="*/ 61 h 174582"/>
                <a:gd name="connsiteX8" fmla="*/ 163 w 146896"/>
                <a:gd name="connsiteY8" fmla="*/ 86782 h 174582"/>
                <a:gd name="connsiteX9" fmla="*/ 83670 w 146896"/>
                <a:gd name="connsiteY9" fmla="*/ 174644 h 174582"/>
                <a:gd name="connsiteX10" fmla="*/ 147059 w 146896"/>
                <a:gd name="connsiteY10" fmla="*/ 125198 h 174582"/>
                <a:gd name="connsiteX11" fmla="*/ 142125 w 146896"/>
                <a:gd name="connsiteY11" fmla="*/ 120634 h 174582"/>
                <a:gd name="connsiteX12" fmla="*/ 137190 w 146896"/>
                <a:gd name="connsiteY12" fmla="*/ 125959 h 174582"/>
                <a:gd name="connsiteX13" fmla="*/ 85947 w 146896"/>
                <a:gd name="connsiteY13" fmla="*/ 165135 h 174582"/>
                <a:gd name="connsiteX14" fmla="*/ 43055 w 146896"/>
                <a:gd name="connsiteY14" fmla="*/ 139651 h 174582"/>
                <a:gd name="connsiteX15" fmla="*/ 31668 w 146896"/>
                <a:gd name="connsiteY15" fmla="*/ 82598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896" h="174582">
                  <a:moveTo>
                    <a:pt x="32047" y="74611"/>
                  </a:moveTo>
                  <a:cubicBezTo>
                    <a:pt x="34325" y="17938"/>
                    <a:pt x="66209" y="8429"/>
                    <a:pt x="79115" y="8429"/>
                  </a:cubicBezTo>
                  <a:cubicBezTo>
                    <a:pt x="118211" y="8429"/>
                    <a:pt x="122007" y="59777"/>
                    <a:pt x="122007" y="74611"/>
                  </a:cubicBezTo>
                  <a:lnTo>
                    <a:pt x="32047" y="74611"/>
                  </a:lnTo>
                  <a:close/>
                  <a:moveTo>
                    <a:pt x="31668" y="82598"/>
                  </a:moveTo>
                  <a:lnTo>
                    <a:pt x="137570" y="82598"/>
                  </a:lnTo>
                  <a:cubicBezTo>
                    <a:pt x="145920" y="82598"/>
                    <a:pt x="147059" y="82598"/>
                    <a:pt x="147059" y="74611"/>
                  </a:cubicBezTo>
                  <a:cubicBezTo>
                    <a:pt x="147059" y="36956"/>
                    <a:pt x="126562" y="61"/>
                    <a:pt x="79115" y="61"/>
                  </a:cubicBezTo>
                  <a:cubicBezTo>
                    <a:pt x="35084" y="61"/>
                    <a:pt x="163" y="39238"/>
                    <a:pt x="163" y="86782"/>
                  </a:cubicBezTo>
                  <a:cubicBezTo>
                    <a:pt x="163" y="137750"/>
                    <a:pt x="40019" y="174644"/>
                    <a:pt x="83670" y="174644"/>
                  </a:cubicBezTo>
                  <a:cubicBezTo>
                    <a:pt x="129978" y="174644"/>
                    <a:pt x="147059" y="132425"/>
                    <a:pt x="147059" y="125198"/>
                  </a:cubicBezTo>
                  <a:cubicBezTo>
                    <a:pt x="147059" y="121394"/>
                    <a:pt x="144022" y="120634"/>
                    <a:pt x="142125" y="120634"/>
                  </a:cubicBezTo>
                  <a:cubicBezTo>
                    <a:pt x="138708" y="120634"/>
                    <a:pt x="137949" y="122916"/>
                    <a:pt x="137190" y="125959"/>
                  </a:cubicBezTo>
                  <a:cubicBezTo>
                    <a:pt x="123905" y="165135"/>
                    <a:pt x="89743" y="165135"/>
                    <a:pt x="85947" y="165135"/>
                  </a:cubicBezTo>
                  <a:cubicBezTo>
                    <a:pt x="66968" y="165135"/>
                    <a:pt x="51785" y="153724"/>
                    <a:pt x="43055" y="139651"/>
                  </a:cubicBezTo>
                  <a:cubicBezTo>
                    <a:pt x="31668" y="121394"/>
                    <a:pt x="31668" y="96291"/>
                    <a:pt x="31668" y="82598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57" name="Freeform: Shape 1956">
              <a:extLst>
                <a:ext uri="{FF2B5EF4-FFF2-40B4-BE49-F238E27FC236}">
                  <a16:creationId xmlns:a16="http://schemas.microsoft.com/office/drawing/2014/main" id="{99DA5329-B5D6-D742-1AFC-2596D510DF50}"/>
                </a:ext>
              </a:extLst>
            </p:cNvPr>
            <p:cNvSpPr/>
            <p:nvPr>
              <p:custDataLst>
                <p:tags r:id="rId10"/>
              </p:custDataLst>
            </p:nvPr>
          </p:nvSpPr>
          <p:spPr>
            <a:xfrm>
              <a:off x="8247928" y="3297012"/>
              <a:ext cx="252418" cy="89002"/>
            </a:xfrm>
            <a:custGeom>
              <a:avLst/>
              <a:gdLst>
                <a:gd name="connsiteX0" fmla="*/ 239683 w 252418"/>
                <a:gd name="connsiteY0" fmla="*/ 15275 h 89002"/>
                <a:gd name="connsiteX1" fmla="*/ 252589 w 252418"/>
                <a:gd name="connsiteY1" fmla="*/ 7668 h 89002"/>
                <a:gd name="connsiteX2" fmla="*/ 240063 w 252418"/>
                <a:gd name="connsiteY2" fmla="*/ 61 h 89002"/>
                <a:gd name="connsiteX3" fmla="*/ 12697 w 252418"/>
                <a:gd name="connsiteY3" fmla="*/ 61 h 89002"/>
                <a:gd name="connsiteX4" fmla="*/ 171 w 252418"/>
                <a:gd name="connsiteY4" fmla="*/ 7668 h 89002"/>
                <a:gd name="connsiteX5" fmla="*/ 13076 w 252418"/>
                <a:gd name="connsiteY5" fmla="*/ 15275 h 89002"/>
                <a:gd name="connsiteX6" fmla="*/ 239683 w 252418"/>
                <a:gd name="connsiteY6" fmla="*/ 15275 h 89002"/>
                <a:gd name="connsiteX7" fmla="*/ 240063 w 252418"/>
                <a:gd name="connsiteY7" fmla="*/ 89064 h 89002"/>
                <a:gd name="connsiteX8" fmla="*/ 252589 w 252418"/>
                <a:gd name="connsiteY8" fmla="*/ 81457 h 89002"/>
                <a:gd name="connsiteX9" fmla="*/ 239683 w 252418"/>
                <a:gd name="connsiteY9" fmla="*/ 73850 h 89002"/>
                <a:gd name="connsiteX10" fmla="*/ 13076 w 252418"/>
                <a:gd name="connsiteY10" fmla="*/ 73850 h 89002"/>
                <a:gd name="connsiteX11" fmla="*/ 171 w 252418"/>
                <a:gd name="connsiteY11" fmla="*/ 81457 h 89002"/>
                <a:gd name="connsiteX12" fmla="*/ 12697 w 252418"/>
                <a:gd name="connsiteY12" fmla="*/ 89064 h 89002"/>
                <a:gd name="connsiteX13" fmla="*/ 240063 w 252418"/>
                <a:gd name="connsiteY13" fmla="*/ 89064 h 89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2418" h="89002">
                  <a:moveTo>
                    <a:pt x="239683" y="15275"/>
                  </a:moveTo>
                  <a:cubicBezTo>
                    <a:pt x="245377" y="15275"/>
                    <a:pt x="252589" y="15275"/>
                    <a:pt x="252589" y="7668"/>
                  </a:cubicBezTo>
                  <a:cubicBezTo>
                    <a:pt x="252589" y="61"/>
                    <a:pt x="245377" y="61"/>
                    <a:pt x="240063" y="61"/>
                  </a:cubicBezTo>
                  <a:lnTo>
                    <a:pt x="12697" y="61"/>
                  </a:lnTo>
                  <a:cubicBezTo>
                    <a:pt x="7383" y="61"/>
                    <a:pt x="171" y="61"/>
                    <a:pt x="171" y="7668"/>
                  </a:cubicBezTo>
                  <a:cubicBezTo>
                    <a:pt x="171" y="15275"/>
                    <a:pt x="7383" y="15275"/>
                    <a:pt x="13076" y="15275"/>
                  </a:cubicBezTo>
                  <a:lnTo>
                    <a:pt x="239683" y="15275"/>
                  </a:lnTo>
                  <a:close/>
                  <a:moveTo>
                    <a:pt x="240063" y="89064"/>
                  </a:moveTo>
                  <a:cubicBezTo>
                    <a:pt x="245377" y="89064"/>
                    <a:pt x="252589" y="89064"/>
                    <a:pt x="252589" y="81457"/>
                  </a:cubicBezTo>
                  <a:cubicBezTo>
                    <a:pt x="252589" y="73850"/>
                    <a:pt x="245377" y="73850"/>
                    <a:pt x="239683" y="73850"/>
                  </a:cubicBezTo>
                  <a:lnTo>
                    <a:pt x="13076" y="73850"/>
                  </a:lnTo>
                  <a:cubicBezTo>
                    <a:pt x="7383" y="73850"/>
                    <a:pt x="171" y="73850"/>
                    <a:pt x="171" y="81457"/>
                  </a:cubicBezTo>
                  <a:cubicBezTo>
                    <a:pt x="171" y="89064"/>
                    <a:pt x="7383" y="89064"/>
                    <a:pt x="12697" y="89064"/>
                  </a:cubicBezTo>
                  <a:lnTo>
                    <a:pt x="240063" y="8906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58" name="Freeform: Shape 1957">
              <a:extLst>
                <a:ext uri="{FF2B5EF4-FFF2-40B4-BE49-F238E27FC236}">
                  <a16:creationId xmlns:a16="http://schemas.microsoft.com/office/drawing/2014/main" id="{CE798791-9C0E-7BFE-C766-DD25C526A6D1}"/>
                </a:ext>
              </a:extLst>
            </p:cNvPr>
            <p:cNvSpPr/>
            <p:nvPr>
              <p:custDataLst>
                <p:tags r:id="rId11"/>
              </p:custDataLst>
            </p:nvPr>
          </p:nvSpPr>
          <p:spPr>
            <a:xfrm>
              <a:off x="8669681" y="3214855"/>
              <a:ext cx="252418" cy="253316"/>
            </a:xfrm>
            <a:custGeom>
              <a:avLst/>
              <a:gdLst>
                <a:gd name="connsiteX0" fmla="*/ 134172 w 252418"/>
                <a:gd name="connsiteY0" fmla="*/ 134326 h 253316"/>
                <a:gd name="connsiteX1" fmla="*/ 240074 w 252418"/>
                <a:gd name="connsiteY1" fmla="*/ 134326 h 253316"/>
                <a:gd name="connsiteX2" fmla="*/ 252600 w 252418"/>
                <a:gd name="connsiteY2" fmla="*/ 126719 h 253316"/>
                <a:gd name="connsiteX3" fmla="*/ 240074 w 252418"/>
                <a:gd name="connsiteY3" fmla="*/ 119112 h 253316"/>
                <a:gd name="connsiteX4" fmla="*/ 134172 w 252418"/>
                <a:gd name="connsiteY4" fmla="*/ 119112 h 253316"/>
                <a:gd name="connsiteX5" fmla="*/ 134172 w 252418"/>
                <a:gd name="connsiteY5" fmla="*/ 12613 h 253316"/>
                <a:gd name="connsiteX6" fmla="*/ 126581 w 252418"/>
                <a:gd name="connsiteY6" fmla="*/ 61 h 253316"/>
                <a:gd name="connsiteX7" fmla="*/ 118989 w 252418"/>
                <a:gd name="connsiteY7" fmla="*/ 12613 h 253316"/>
                <a:gd name="connsiteX8" fmla="*/ 118989 w 252418"/>
                <a:gd name="connsiteY8" fmla="*/ 119112 h 253316"/>
                <a:gd name="connsiteX9" fmla="*/ 12708 w 252418"/>
                <a:gd name="connsiteY9" fmla="*/ 119112 h 253316"/>
                <a:gd name="connsiteX10" fmla="*/ 182 w 252418"/>
                <a:gd name="connsiteY10" fmla="*/ 126719 h 253316"/>
                <a:gd name="connsiteX11" fmla="*/ 12708 w 252418"/>
                <a:gd name="connsiteY11" fmla="*/ 134326 h 253316"/>
                <a:gd name="connsiteX12" fmla="*/ 118989 w 252418"/>
                <a:gd name="connsiteY12" fmla="*/ 134326 h 253316"/>
                <a:gd name="connsiteX13" fmla="*/ 118989 w 252418"/>
                <a:gd name="connsiteY13" fmla="*/ 240826 h 253316"/>
                <a:gd name="connsiteX14" fmla="*/ 126581 w 252418"/>
                <a:gd name="connsiteY14" fmla="*/ 253377 h 253316"/>
                <a:gd name="connsiteX15" fmla="*/ 134172 w 252418"/>
                <a:gd name="connsiteY15" fmla="*/ 240826 h 253316"/>
                <a:gd name="connsiteX16" fmla="*/ 134172 w 252418"/>
                <a:gd name="connsiteY16" fmla="*/ 134326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72" y="134326"/>
                  </a:moveTo>
                  <a:lnTo>
                    <a:pt x="240074" y="134326"/>
                  </a:lnTo>
                  <a:cubicBezTo>
                    <a:pt x="245388" y="134326"/>
                    <a:pt x="252600" y="134326"/>
                    <a:pt x="252600" y="126719"/>
                  </a:cubicBezTo>
                  <a:cubicBezTo>
                    <a:pt x="252600" y="119112"/>
                    <a:pt x="245388" y="119112"/>
                    <a:pt x="240074" y="119112"/>
                  </a:cubicBezTo>
                  <a:lnTo>
                    <a:pt x="134172" y="119112"/>
                  </a:lnTo>
                  <a:lnTo>
                    <a:pt x="134172" y="12613"/>
                  </a:lnTo>
                  <a:cubicBezTo>
                    <a:pt x="134172" y="7288"/>
                    <a:pt x="134172" y="61"/>
                    <a:pt x="126581" y="61"/>
                  </a:cubicBezTo>
                  <a:cubicBezTo>
                    <a:pt x="118989" y="61"/>
                    <a:pt x="118989" y="7288"/>
                    <a:pt x="118989" y="12613"/>
                  </a:cubicBezTo>
                  <a:lnTo>
                    <a:pt x="118989" y="119112"/>
                  </a:lnTo>
                  <a:lnTo>
                    <a:pt x="12708" y="119112"/>
                  </a:lnTo>
                  <a:cubicBezTo>
                    <a:pt x="7394" y="119112"/>
                    <a:pt x="182" y="119112"/>
                    <a:pt x="182" y="126719"/>
                  </a:cubicBezTo>
                  <a:cubicBezTo>
                    <a:pt x="182" y="134326"/>
                    <a:pt x="7394" y="134326"/>
                    <a:pt x="12708" y="134326"/>
                  </a:cubicBezTo>
                  <a:lnTo>
                    <a:pt x="118989" y="134326"/>
                  </a:lnTo>
                  <a:lnTo>
                    <a:pt x="118989" y="240826"/>
                  </a:lnTo>
                  <a:cubicBezTo>
                    <a:pt x="118989" y="246151"/>
                    <a:pt x="118989" y="253377"/>
                    <a:pt x="126581" y="253377"/>
                  </a:cubicBezTo>
                  <a:cubicBezTo>
                    <a:pt x="134172" y="253377"/>
                    <a:pt x="134172" y="246151"/>
                    <a:pt x="134172" y="240826"/>
                  </a:cubicBezTo>
                  <a:lnTo>
                    <a:pt x="134172" y="13432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59" name="Freeform: Shape 1958">
              <a:extLst>
                <a:ext uri="{FF2B5EF4-FFF2-40B4-BE49-F238E27FC236}">
                  <a16:creationId xmlns:a16="http://schemas.microsoft.com/office/drawing/2014/main" id="{23A13203-3EA4-093F-66B5-85D8E4994FD7}"/>
                </a:ext>
              </a:extLst>
            </p:cNvPr>
            <p:cNvSpPr/>
            <p:nvPr>
              <p:custDataLst>
                <p:tags r:id="rId12"/>
              </p:custDataLst>
            </p:nvPr>
          </p:nvSpPr>
          <p:spPr>
            <a:xfrm>
              <a:off x="9163806" y="3117105"/>
              <a:ext cx="15182" cy="456425"/>
            </a:xfrm>
            <a:custGeom>
              <a:avLst/>
              <a:gdLst>
                <a:gd name="connsiteX0" fmla="*/ 0 w 15182"/>
                <a:gd name="connsiteY0" fmla="*/ 0 h 456425"/>
                <a:gd name="connsiteX1" fmla="*/ 15183 w 15182"/>
                <a:gd name="connsiteY1" fmla="*/ 0 h 456425"/>
                <a:gd name="connsiteX2" fmla="*/ 15183 w 15182"/>
                <a:gd name="connsiteY2" fmla="*/ 456426 h 456425"/>
                <a:gd name="connsiteX3" fmla="*/ 0 w 15182"/>
                <a:gd name="connsiteY3" fmla="*/ 456426 h 456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456425">
                  <a:moveTo>
                    <a:pt x="0" y="0"/>
                  </a:moveTo>
                  <a:lnTo>
                    <a:pt x="15183" y="0"/>
                  </a:lnTo>
                  <a:lnTo>
                    <a:pt x="15183" y="456426"/>
                  </a:lnTo>
                  <a:lnTo>
                    <a:pt x="0" y="45642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60" name="Freeform: Shape 1959">
              <a:extLst>
                <a:ext uri="{FF2B5EF4-FFF2-40B4-BE49-F238E27FC236}">
                  <a16:creationId xmlns:a16="http://schemas.microsoft.com/office/drawing/2014/main" id="{949CC94E-D76F-DC08-D0EA-DDF143D4B4E7}"/>
                </a:ext>
              </a:extLst>
            </p:cNvPr>
            <p:cNvSpPr/>
            <p:nvPr>
              <p:custDataLst>
                <p:tags r:id="rId13"/>
              </p:custDataLst>
            </p:nvPr>
          </p:nvSpPr>
          <p:spPr>
            <a:xfrm>
              <a:off x="9412426" y="3176820"/>
              <a:ext cx="255075" cy="259782"/>
            </a:xfrm>
            <a:custGeom>
              <a:avLst/>
              <a:gdLst>
                <a:gd name="connsiteX0" fmla="*/ 202 w 255075"/>
                <a:gd name="connsiteY0" fmla="*/ 61 h 259782"/>
                <a:gd name="connsiteX1" fmla="*/ 202 w 255075"/>
                <a:gd name="connsiteY1" fmla="*/ 11852 h 259782"/>
                <a:gd name="connsiteX2" fmla="*/ 9311 w 255075"/>
                <a:gd name="connsiteY2" fmla="*/ 11852 h 259782"/>
                <a:gd name="connsiteX3" fmla="*/ 39298 w 255075"/>
                <a:gd name="connsiteY3" fmla="*/ 29729 h 259782"/>
                <a:gd name="connsiteX4" fmla="*/ 39298 w 255075"/>
                <a:gd name="connsiteY4" fmla="*/ 230176 h 259782"/>
                <a:gd name="connsiteX5" fmla="*/ 9311 w 255075"/>
                <a:gd name="connsiteY5" fmla="*/ 248052 h 259782"/>
                <a:gd name="connsiteX6" fmla="*/ 202 w 255075"/>
                <a:gd name="connsiteY6" fmla="*/ 248052 h 259782"/>
                <a:gd name="connsiteX7" fmla="*/ 202 w 255075"/>
                <a:gd name="connsiteY7" fmla="*/ 259843 h 259782"/>
                <a:gd name="connsiteX8" fmla="*/ 139127 w 255075"/>
                <a:gd name="connsiteY8" fmla="*/ 259843 h 259782"/>
                <a:gd name="connsiteX9" fmla="*/ 255277 w 255075"/>
                <a:gd name="connsiteY9" fmla="*/ 132044 h 259782"/>
                <a:gd name="connsiteX10" fmla="*/ 139127 w 255075"/>
                <a:gd name="connsiteY10" fmla="*/ 61 h 259782"/>
                <a:gd name="connsiteX11" fmla="*/ 202 w 255075"/>
                <a:gd name="connsiteY11" fmla="*/ 61 h 259782"/>
                <a:gd name="connsiteX12" fmla="*/ 90541 w 255075"/>
                <a:gd name="connsiteY12" fmla="*/ 248052 h 259782"/>
                <a:gd name="connsiteX13" fmla="*/ 71941 w 255075"/>
                <a:gd name="connsiteY13" fmla="*/ 232838 h 259782"/>
                <a:gd name="connsiteX14" fmla="*/ 71941 w 255075"/>
                <a:gd name="connsiteY14" fmla="*/ 27066 h 259782"/>
                <a:gd name="connsiteX15" fmla="*/ 90541 w 255075"/>
                <a:gd name="connsiteY15" fmla="*/ 11852 h 259782"/>
                <a:gd name="connsiteX16" fmla="*/ 128498 w 255075"/>
                <a:gd name="connsiteY16" fmla="*/ 11852 h 259782"/>
                <a:gd name="connsiteX17" fmla="*/ 197581 w 255075"/>
                <a:gd name="connsiteY17" fmla="*/ 47225 h 259782"/>
                <a:gd name="connsiteX18" fmla="*/ 217319 w 255075"/>
                <a:gd name="connsiteY18" fmla="*/ 132044 h 259782"/>
                <a:gd name="connsiteX19" fmla="*/ 196443 w 255075"/>
                <a:gd name="connsiteY19" fmla="*/ 215722 h 259782"/>
                <a:gd name="connsiteX20" fmla="*/ 128878 w 255075"/>
                <a:gd name="connsiteY20" fmla="*/ 248052 h 259782"/>
                <a:gd name="connsiteX21" fmla="*/ 90541 w 255075"/>
                <a:gd name="connsiteY21" fmla="*/ 248052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202" y="61"/>
                  </a:moveTo>
                  <a:lnTo>
                    <a:pt x="202" y="11852"/>
                  </a:lnTo>
                  <a:lnTo>
                    <a:pt x="9311" y="11852"/>
                  </a:lnTo>
                  <a:cubicBezTo>
                    <a:pt x="38539" y="11852"/>
                    <a:pt x="39298" y="16036"/>
                    <a:pt x="39298" y="29729"/>
                  </a:cubicBezTo>
                  <a:lnTo>
                    <a:pt x="39298" y="230176"/>
                  </a:lnTo>
                  <a:cubicBezTo>
                    <a:pt x="39298" y="243868"/>
                    <a:pt x="38539" y="248052"/>
                    <a:pt x="9311" y="248052"/>
                  </a:cubicBezTo>
                  <a:lnTo>
                    <a:pt x="202" y="248052"/>
                  </a:lnTo>
                  <a:lnTo>
                    <a:pt x="202" y="259843"/>
                  </a:lnTo>
                  <a:lnTo>
                    <a:pt x="139127" y="259843"/>
                  </a:lnTo>
                  <a:cubicBezTo>
                    <a:pt x="202895" y="259843"/>
                    <a:pt x="255277" y="203551"/>
                    <a:pt x="255277" y="132044"/>
                  </a:cubicBezTo>
                  <a:cubicBezTo>
                    <a:pt x="255277" y="59777"/>
                    <a:pt x="204034" y="61"/>
                    <a:pt x="139127" y="61"/>
                  </a:cubicBezTo>
                  <a:lnTo>
                    <a:pt x="202" y="61"/>
                  </a:lnTo>
                  <a:close/>
                  <a:moveTo>
                    <a:pt x="90541" y="248052"/>
                  </a:moveTo>
                  <a:cubicBezTo>
                    <a:pt x="72701" y="248052"/>
                    <a:pt x="71941" y="245390"/>
                    <a:pt x="71941" y="232838"/>
                  </a:cubicBezTo>
                  <a:lnTo>
                    <a:pt x="71941" y="27066"/>
                  </a:lnTo>
                  <a:cubicBezTo>
                    <a:pt x="71941" y="14515"/>
                    <a:pt x="72701" y="11852"/>
                    <a:pt x="90541" y="11852"/>
                  </a:cubicBezTo>
                  <a:lnTo>
                    <a:pt x="128498" y="11852"/>
                  </a:lnTo>
                  <a:cubicBezTo>
                    <a:pt x="152032" y="11852"/>
                    <a:pt x="178223" y="20220"/>
                    <a:pt x="197581" y="47225"/>
                  </a:cubicBezTo>
                  <a:cubicBezTo>
                    <a:pt x="213903" y="69666"/>
                    <a:pt x="217319" y="102377"/>
                    <a:pt x="217319" y="132044"/>
                  </a:cubicBezTo>
                  <a:cubicBezTo>
                    <a:pt x="217319" y="174264"/>
                    <a:pt x="210107" y="197085"/>
                    <a:pt x="196443" y="215722"/>
                  </a:cubicBezTo>
                  <a:cubicBezTo>
                    <a:pt x="188851" y="225992"/>
                    <a:pt x="167215" y="248052"/>
                    <a:pt x="128878" y="248052"/>
                  </a:cubicBezTo>
                  <a:lnTo>
                    <a:pt x="90541" y="24805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61" name="Freeform: Shape 1960">
              <a:extLst>
                <a:ext uri="{FF2B5EF4-FFF2-40B4-BE49-F238E27FC236}">
                  <a16:creationId xmlns:a16="http://schemas.microsoft.com/office/drawing/2014/main" id="{98DB8FD4-CEBF-E074-973A-2F50A807DCF2}"/>
                </a:ext>
              </a:extLst>
            </p:cNvPr>
            <p:cNvSpPr/>
            <p:nvPr>
              <p:custDataLst>
                <p:tags r:id="rId14"/>
              </p:custDataLst>
            </p:nvPr>
          </p:nvSpPr>
          <p:spPr>
            <a:xfrm>
              <a:off x="9701622" y="3182145"/>
              <a:ext cx="81229" cy="254457"/>
            </a:xfrm>
            <a:custGeom>
              <a:avLst/>
              <a:gdLst>
                <a:gd name="connsiteX0" fmla="*/ 54868 w 81229"/>
                <a:gd name="connsiteY0" fmla="*/ 86402 h 254457"/>
                <a:gd name="connsiteX1" fmla="*/ 1727 w 81229"/>
                <a:gd name="connsiteY1" fmla="*/ 90586 h 254457"/>
                <a:gd name="connsiteX2" fmla="*/ 1727 w 81229"/>
                <a:gd name="connsiteY2" fmla="*/ 102377 h 254457"/>
                <a:gd name="connsiteX3" fmla="*/ 29816 w 81229"/>
                <a:gd name="connsiteY3" fmla="*/ 123296 h 254457"/>
                <a:gd name="connsiteX4" fmla="*/ 29816 w 81229"/>
                <a:gd name="connsiteY4" fmla="*/ 225611 h 254457"/>
                <a:gd name="connsiteX5" fmla="*/ 209 w 81229"/>
                <a:gd name="connsiteY5" fmla="*/ 242727 h 254457"/>
                <a:gd name="connsiteX6" fmla="*/ 209 w 81229"/>
                <a:gd name="connsiteY6" fmla="*/ 254518 h 254457"/>
                <a:gd name="connsiteX7" fmla="*/ 41963 w 81229"/>
                <a:gd name="connsiteY7" fmla="*/ 253377 h 254457"/>
                <a:gd name="connsiteX8" fmla="*/ 81439 w 81229"/>
                <a:gd name="connsiteY8" fmla="*/ 254518 h 254457"/>
                <a:gd name="connsiteX9" fmla="*/ 81439 w 81229"/>
                <a:gd name="connsiteY9" fmla="*/ 242727 h 254457"/>
                <a:gd name="connsiteX10" fmla="*/ 54868 w 81229"/>
                <a:gd name="connsiteY10" fmla="*/ 225992 h 254457"/>
                <a:gd name="connsiteX11" fmla="*/ 54868 w 81229"/>
                <a:gd name="connsiteY11" fmla="*/ 86402 h 254457"/>
                <a:gd name="connsiteX12" fmla="*/ 56386 w 81229"/>
                <a:gd name="connsiteY12" fmla="*/ 20220 h 254457"/>
                <a:gd name="connsiteX13" fmla="*/ 36269 w 81229"/>
                <a:gd name="connsiteY13" fmla="*/ 61 h 254457"/>
                <a:gd name="connsiteX14" fmla="*/ 16151 w 81229"/>
                <a:gd name="connsiteY14" fmla="*/ 20220 h 254457"/>
                <a:gd name="connsiteX15" fmla="*/ 36269 w 81229"/>
                <a:gd name="connsiteY15" fmla="*/ 40379 h 254457"/>
                <a:gd name="connsiteX16" fmla="*/ 56386 w 81229"/>
                <a:gd name="connsiteY16" fmla="*/ 20220 h 25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1229" h="254457">
                  <a:moveTo>
                    <a:pt x="54868" y="86402"/>
                  </a:moveTo>
                  <a:lnTo>
                    <a:pt x="1727" y="90586"/>
                  </a:lnTo>
                  <a:lnTo>
                    <a:pt x="1727" y="102377"/>
                  </a:lnTo>
                  <a:cubicBezTo>
                    <a:pt x="26400" y="102377"/>
                    <a:pt x="29816" y="104659"/>
                    <a:pt x="29816" y="123296"/>
                  </a:cubicBezTo>
                  <a:lnTo>
                    <a:pt x="29816" y="225611"/>
                  </a:lnTo>
                  <a:cubicBezTo>
                    <a:pt x="29816" y="242727"/>
                    <a:pt x="25641" y="242727"/>
                    <a:pt x="209" y="242727"/>
                  </a:cubicBezTo>
                  <a:lnTo>
                    <a:pt x="209" y="254518"/>
                  </a:lnTo>
                  <a:cubicBezTo>
                    <a:pt x="12356" y="254138"/>
                    <a:pt x="32853" y="253377"/>
                    <a:pt x="41963" y="253377"/>
                  </a:cubicBezTo>
                  <a:cubicBezTo>
                    <a:pt x="55248" y="253377"/>
                    <a:pt x="68533" y="254138"/>
                    <a:pt x="81439" y="254518"/>
                  </a:cubicBezTo>
                  <a:lnTo>
                    <a:pt x="81439" y="242727"/>
                  </a:lnTo>
                  <a:cubicBezTo>
                    <a:pt x="56386" y="242727"/>
                    <a:pt x="54868" y="240826"/>
                    <a:pt x="54868" y="225992"/>
                  </a:cubicBezTo>
                  <a:lnTo>
                    <a:pt x="54868" y="86402"/>
                  </a:lnTo>
                  <a:close/>
                  <a:moveTo>
                    <a:pt x="56386" y="20220"/>
                  </a:moveTo>
                  <a:cubicBezTo>
                    <a:pt x="56386" y="8049"/>
                    <a:pt x="46897" y="61"/>
                    <a:pt x="36269" y="61"/>
                  </a:cubicBezTo>
                  <a:cubicBezTo>
                    <a:pt x="24502" y="61"/>
                    <a:pt x="16151" y="10331"/>
                    <a:pt x="16151" y="20220"/>
                  </a:cubicBezTo>
                  <a:cubicBezTo>
                    <a:pt x="16151" y="30490"/>
                    <a:pt x="24502" y="40379"/>
                    <a:pt x="36269" y="40379"/>
                  </a:cubicBezTo>
                  <a:cubicBezTo>
                    <a:pt x="46897" y="40379"/>
                    <a:pt x="56386" y="32391"/>
                    <a:pt x="56386" y="20220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62" name="Freeform: Shape 1961">
              <a:extLst>
                <a:ext uri="{FF2B5EF4-FFF2-40B4-BE49-F238E27FC236}">
                  <a16:creationId xmlns:a16="http://schemas.microsoft.com/office/drawing/2014/main" id="{8455219E-601C-1B0B-BCCD-2BFE723CF09D}"/>
                </a:ext>
              </a:extLst>
            </p:cNvPr>
            <p:cNvSpPr/>
            <p:nvPr>
              <p:custDataLst>
                <p:tags r:id="rId15"/>
              </p:custDataLst>
            </p:nvPr>
          </p:nvSpPr>
          <p:spPr>
            <a:xfrm>
              <a:off x="9807060" y="3266203"/>
              <a:ext cx="124121" cy="174582"/>
            </a:xfrm>
            <a:custGeom>
              <a:avLst/>
              <a:gdLst>
                <a:gd name="connsiteX0" fmla="*/ 66638 w 124121"/>
                <a:gd name="connsiteY0" fmla="*/ 96671 h 174582"/>
                <a:gd name="connsiteX1" fmla="*/ 106114 w 124121"/>
                <a:gd name="connsiteY1" fmla="*/ 131664 h 174582"/>
                <a:gd name="connsiteX2" fmla="*/ 63222 w 124121"/>
                <a:gd name="connsiteY2" fmla="*/ 166276 h 174582"/>
                <a:gd name="connsiteX3" fmla="*/ 10460 w 124121"/>
                <a:gd name="connsiteY3" fmla="*/ 112266 h 174582"/>
                <a:gd name="connsiteX4" fmla="*/ 5146 w 124121"/>
                <a:gd name="connsiteY4" fmla="*/ 105800 h 174582"/>
                <a:gd name="connsiteX5" fmla="*/ 212 w 124121"/>
                <a:gd name="connsiteY5" fmla="*/ 115309 h 174582"/>
                <a:gd name="connsiteX6" fmla="*/ 212 w 124121"/>
                <a:gd name="connsiteY6" fmla="*/ 165515 h 174582"/>
                <a:gd name="connsiteX7" fmla="*/ 4387 w 124121"/>
                <a:gd name="connsiteY7" fmla="*/ 174644 h 174582"/>
                <a:gd name="connsiteX8" fmla="*/ 13877 w 124121"/>
                <a:gd name="connsiteY8" fmla="*/ 167037 h 174582"/>
                <a:gd name="connsiteX9" fmla="*/ 21468 w 124121"/>
                <a:gd name="connsiteY9" fmla="*/ 158289 h 174582"/>
                <a:gd name="connsiteX10" fmla="*/ 63222 w 124121"/>
                <a:gd name="connsiteY10" fmla="*/ 174644 h 174582"/>
                <a:gd name="connsiteX11" fmla="*/ 124333 w 124121"/>
                <a:gd name="connsiteY11" fmla="*/ 121775 h 174582"/>
                <a:gd name="connsiteX12" fmla="*/ 108391 w 124121"/>
                <a:gd name="connsiteY12" fmla="*/ 85641 h 174582"/>
                <a:gd name="connsiteX13" fmla="*/ 65120 w 124121"/>
                <a:gd name="connsiteY13" fmla="*/ 67384 h 174582"/>
                <a:gd name="connsiteX14" fmla="*/ 18432 w 124121"/>
                <a:gd name="connsiteY14" fmla="*/ 36195 h 174582"/>
                <a:gd name="connsiteX15" fmla="*/ 60944 w 124121"/>
                <a:gd name="connsiteY15" fmla="*/ 7288 h 174582"/>
                <a:gd name="connsiteX16" fmla="*/ 105355 w 124121"/>
                <a:gd name="connsiteY16" fmla="*/ 53311 h 174582"/>
                <a:gd name="connsiteX17" fmla="*/ 109909 w 124121"/>
                <a:gd name="connsiteY17" fmla="*/ 56734 h 174582"/>
                <a:gd name="connsiteX18" fmla="*/ 114844 w 124121"/>
                <a:gd name="connsiteY18" fmla="*/ 47605 h 174582"/>
                <a:gd name="connsiteX19" fmla="*/ 114844 w 124121"/>
                <a:gd name="connsiteY19" fmla="*/ 9190 h 174582"/>
                <a:gd name="connsiteX20" fmla="*/ 110669 w 124121"/>
                <a:gd name="connsiteY20" fmla="*/ 61 h 174582"/>
                <a:gd name="connsiteX21" fmla="*/ 103077 w 124121"/>
                <a:gd name="connsiteY21" fmla="*/ 4625 h 174582"/>
                <a:gd name="connsiteX22" fmla="*/ 96624 w 124121"/>
                <a:gd name="connsiteY22" fmla="*/ 10711 h 174582"/>
                <a:gd name="connsiteX23" fmla="*/ 60944 w 124121"/>
                <a:gd name="connsiteY23" fmla="*/ 61 h 174582"/>
                <a:gd name="connsiteX24" fmla="*/ 212 w 124121"/>
                <a:gd name="connsiteY24" fmla="*/ 46845 h 174582"/>
                <a:gd name="connsiteX25" fmla="*/ 16534 w 124121"/>
                <a:gd name="connsiteY25" fmla="*/ 79175 h 174582"/>
                <a:gd name="connsiteX26" fmla="*/ 66638 w 124121"/>
                <a:gd name="connsiteY26" fmla="*/ 96671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4121" h="174582">
                  <a:moveTo>
                    <a:pt x="66638" y="96671"/>
                  </a:moveTo>
                  <a:cubicBezTo>
                    <a:pt x="74988" y="98193"/>
                    <a:pt x="106114" y="104278"/>
                    <a:pt x="106114" y="131664"/>
                  </a:cubicBezTo>
                  <a:cubicBezTo>
                    <a:pt x="106114" y="151062"/>
                    <a:pt x="92829" y="166276"/>
                    <a:pt x="63222" y="166276"/>
                  </a:cubicBezTo>
                  <a:cubicBezTo>
                    <a:pt x="31337" y="166276"/>
                    <a:pt x="17672" y="144596"/>
                    <a:pt x="10460" y="112266"/>
                  </a:cubicBezTo>
                  <a:cubicBezTo>
                    <a:pt x="9322" y="107321"/>
                    <a:pt x="8942" y="105800"/>
                    <a:pt x="5146" y="105800"/>
                  </a:cubicBezTo>
                  <a:cubicBezTo>
                    <a:pt x="212" y="105800"/>
                    <a:pt x="212" y="108462"/>
                    <a:pt x="212" y="115309"/>
                  </a:cubicBezTo>
                  <a:lnTo>
                    <a:pt x="212" y="165515"/>
                  </a:lnTo>
                  <a:cubicBezTo>
                    <a:pt x="212" y="171981"/>
                    <a:pt x="212" y="174644"/>
                    <a:pt x="4387" y="174644"/>
                  </a:cubicBezTo>
                  <a:cubicBezTo>
                    <a:pt x="6285" y="174644"/>
                    <a:pt x="6665" y="174264"/>
                    <a:pt x="13877" y="167037"/>
                  </a:cubicBezTo>
                  <a:cubicBezTo>
                    <a:pt x="14636" y="166276"/>
                    <a:pt x="14636" y="165515"/>
                    <a:pt x="21468" y="158289"/>
                  </a:cubicBezTo>
                  <a:cubicBezTo>
                    <a:pt x="38170" y="174264"/>
                    <a:pt x="55251" y="174644"/>
                    <a:pt x="63222" y="174644"/>
                  </a:cubicBezTo>
                  <a:cubicBezTo>
                    <a:pt x="106873" y="174644"/>
                    <a:pt x="124333" y="149160"/>
                    <a:pt x="124333" y="121775"/>
                  </a:cubicBezTo>
                  <a:cubicBezTo>
                    <a:pt x="124333" y="101616"/>
                    <a:pt x="112946" y="90205"/>
                    <a:pt x="108391" y="85641"/>
                  </a:cubicBezTo>
                  <a:cubicBezTo>
                    <a:pt x="95865" y="73470"/>
                    <a:pt x="81062" y="70427"/>
                    <a:pt x="65120" y="67384"/>
                  </a:cubicBezTo>
                  <a:cubicBezTo>
                    <a:pt x="43863" y="63200"/>
                    <a:pt x="18432" y="58255"/>
                    <a:pt x="18432" y="36195"/>
                  </a:cubicBezTo>
                  <a:cubicBezTo>
                    <a:pt x="18432" y="22882"/>
                    <a:pt x="28301" y="7288"/>
                    <a:pt x="60944" y="7288"/>
                  </a:cubicBezTo>
                  <a:cubicBezTo>
                    <a:pt x="102698" y="7288"/>
                    <a:pt x="104595" y="41520"/>
                    <a:pt x="105355" y="53311"/>
                  </a:cubicBezTo>
                  <a:cubicBezTo>
                    <a:pt x="105734" y="56734"/>
                    <a:pt x="109150" y="56734"/>
                    <a:pt x="109909" y="56734"/>
                  </a:cubicBezTo>
                  <a:cubicBezTo>
                    <a:pt x="114844" y="56734"/>
                    <a:pt x="114844" y="54832"/>
                    <a:pt x="114844" y="47605"/>
                  </a:cubicBezTo>
                  <a:lnTo>
                    <a:pt x="114844" y="9190"/>
                  </a:lnTo>
                  <a:cubicBezTo>
                    <a:pt x="114844" y="2724"/>
                    <a:pt x="114844" y="61"/>
                    <a:pt x="110669" y="61"/>
                  </a:cubicBezTo>
                  <a:cubicBezTo>
                    <a:pt x="108771" y="61"/>
                    <a:pt x="108012" y="61"/>
                    <a:pt x="103077" y="4625"/>
                  </a:cubicBezTo>
                  <a:cubicBezTo>
                    <a:pt x="101938" y="6147"/>
                    <a:pt x="98143" y="9570"/>
                    <a:pt x="96624" y="10711"/>
                  </a:cubicBezTo>
                  <a:cubicBezTo>
                    <a:pt x="82200" y="61"/>
                    <a:pt x="66638" y="61"/>
                    <a:pt x="60944" y="61"/>
                  </a:cubicBezTo>
                  <a:cubicBezTo>
                    <a:pt x="14636" y="61"/>
                    <a:pt x="212" y="25545"/>
                    <a:pt x="212" y="46845"/>
                  </a:cubicBezTo>
                  <a:cubicBezTo>
                    <a:pt x="212" y="60157"/>
                    <a:pt x="6285" y="70807"/>
                    <a:pt x="16534" y="79175"/>
                  </a:cubicBezTo>
                  <a:cubicBezTo>
                    <a:pt x="28680" y="89064"/>
                    <a:pt x="39308" y="91346"/>
                    <a:pt x="66638" y="9667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63" name="Freeform: Shape 1962">
              <a:extLst>
                <a:ext uri="{FF2B5EF4-FFF2-40B4-BE49-F238E27FC236}">
                  <a16:creationId xmlns:a16="http://schemas.microsoft.com/office/drawing/2014/main" id="{D8026EF6-27B1-9CFD-A2A7-1E2C8822CCF8}"/>
                </a:ext>
              </a:extLst>
            </p:cNvPr>
            <p:cNvSpPr/>
            <p:nvPr>
              <p:custDataLst>
                <p:tags r:id="rId16"/>
              </p:custDataLst>
            </p:nvPr>
          </p:nvSpPr>
          <p:spPr>
            <a:xfrm>
              <a:off x="9954885" y="3266203"/>
              <a:ext cx="146896" cy="174582"/>
            </a:xfrm>
            <a:custGeom>
              <a:avLst/>
              <a:gdLst>
                <a:gd name="connsiteX0" fmla="*/ 32100 w 146896"/>
                <a:gd name="connsiteY0" fmla="*/ 74611 h 174582"/>
                <a:gd name="connsiteX1" fmla="*/ 79168 w 146896"/>
                <a:gd name="connsiteY1" fmla="*/ 8429 h 174582"/>
                <a:gd name="connsiteX2" fmla="*/ 122060 w 146896"/>
                <a:gd name="connsiteY2" fmla="*/ 74611 h 174582"/>
                <a:gd name="connsiteX3" fmla="*/ 32100 w 146896"/>
                <a:gd name="connsiteY3" fmla="*/ 74611 h 174582"/>
                <a:gd name="connsiteX4" fmla="*/ 31721 w 146896"/>
                <a:gd name="connsiteY4" fmla="*/ 82598 h 174582"/>
                <a:gd name="connsiteX5" fmla="*/ 137623 w 146896"/>
                <a:gd name="connsiteY5" fmla="*/ 82598 h 174582"/>
                <a:gd name="connsiteX6" fmla="*/ 147112 w 146896"/>
                <a:gd name="connsiteY6" fmla="*/ 74611 h 174582"/>
                <a:gd name="connsiteX7" fmla="*/ 79168 w 146896"/>
                <a:gd name="connsiteY7" fmla="*/ 61 h 174582"/>
                <a:gd name="connsiteX8" fmla="*/ 216 w 146896"/>
                <a:gd name="connsiteY8" fmla="*/ 86782 h 174582"/>
                <a:gd name="connsiteX9" fmla="*/ 83723 w 146896"/>
                <a:gd name="connsiteY9" fmla="*/ 174644 h 174582"/>
                <a:gd name="connsiteX10" fmla="*/ 147112 w 146896"/>
                <a:gd name="connsiteY10" fmla="*/ 125198 h 174582"/>
                <a:gd name="connsiteX11" fmla="*/ 142177 w 146896"/>
                <a:gd name="connsiteY11" fmla="*/ 120634 h 174582"/>
                <a:gd name="connsiteX12" fmla="*/ 137243 w 146896"/>
                <a:gd name="connsiteY12" fmla="*/ 125959 h 174582"/>
                <a:gd name="connsiteX13" fmla="*/ 86000 w 146896"/>
                <a:gd name="connsiteY13" fmla="*/ 165135 h 174582"/>
                <a:gd name="connsiteX14" fmla="*/ 43108 w 146896"/>
                <a:gd name="connsiteY14" fmla="*/ 139651 h 174582"/>
                <a:gd name="connsiteX15" fmla="*/ 31721 w 146896"/>
                <a:gd name="connsiteY15" fmla="*/ 82598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896" h="174582">
                  <a:moveTo>
                    <a:pt x="32100" y="74611"/>
                  </a:moveTo>
                  <a:cubicBezTo>
                    <a:pt x="34378" y="17938"/>
                    <a:pt x="66262" y="8429"/>
                    <a:pt x="79168" y="8429"/>
                  </a:cubicBezTo>
                  <a:cubicBezTo>
                    <a:pt x="118264" y="8429"/>
                    <a:pt x="122060" y="59777"/>
                    <a:pt x="122060" y="74611"/>
                  </a:cubicBezTo>
                  <a:lnTo>
                    <a:pt x="32100" y="74611"/>
                  </a:lnTo>
                  <a:close/>
                  <a:moveTo>
                    <a:pt x="31721" y="82598"/>
                  </a:moveTo>
                  <a:lnTo>
                    <a:pt x="137623" y="82598"/>
                  </a:lnTo>
                  <a:cubicBezTo>
                    <a:pt x="145973" y="82598"/>
                    <a:pt x="147112" y="82598"/>
                    <a:pt x="147112" y="74611"/>
                  </a:cubicBezTo>
                  <a:cubicBezTo>
                    <a:pt x="147112" y="36956"/>
                    <a:pt x="126615" y="61"/>
                    <a:pt x="79168" y="61"/>
                  </a:cubicBezTo>
                  <a:cubicBezTo>
                    <a:pt x="35137" y="61"/>
                    <a:pt x="216" y="39238"/>
                    <a:pt x="216" y="86782"/>
                  </a:cubicBezTo>
                  <a:cubicBezTo>
                    <a:pt x="216" y="137750"/>
                    <a:pt x="40071" y="174644"/>
                    <a:pt x="83723" y="174644"/>
                  </a:cubicBezTo>
                  <a:cubicBezTo>
                    <a:pt x="130031" y="174644"/>
                    <a:pt x="147112" y="132425"/>
                    <a:pt x="147112" y="125198"/>
                  </a:cubicBezTo>
                  <a:cubicBezTo>
                    <a:pt x="147112" y="121394"/>
                    <a:pt x="144075" y="120634"/>
                    <a:pt x="142177" y="120634"/>
                  </a:cubicBezTo>
                  <a:cubicBezTo>
                    <a:pt x="138761" y="120634"/>
                    <a:pt x="138002" y="122916"/>
                    <a:pt x="137243" y="125959"/>
                  </a:cubicBezTo>
                  <a:cubicBezTo>
                    <a:pt x="123958" y="165135"/>
                    <a:pt x="89796" y="165135"/>
                    <a:pt x="86000" y="165135"/>
                  </a:cubicBezTo>
                  <a:cubicBezTo>
                    <a:pt x="67021" y="165135"/>
                    <a:pt x="51838" y="153724"/>
                    <a:pt x="43108" y="139651"/>
                  </a:cubicBezTo>
                  <a:cubicBezTo>
                    <a:pt x="31721" y="121394"/>
                    <a:pt x="31721" y="96291"/>
                    <a:pt x="31721" y="82598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64" name="Freeform: Shape 1963">
              <a:extLst>
                <a:ext uri="{FF2B5EF4-FFF2-40B4-BE49-F238E27FC236}">
                  <a16:creationId xmlns:a16="http://schemas.microsoft.com/office/drawing/2014/main" id="{B360B0FD-576F-900B-0FC1-43D420A6B8D4}"/>
                </a:ext>
              </a:extLst>
            </p:cNvPr>
            <p:cNvSpPr/>
            <p:nvPr>
              <p:custDataLst>
                <p:tags r:id="rId17"/>
              </p:custDataLst>
            </p:nvPr>
          </p:nvSpPr>
          <p:spPr>
            <a:xfrm>
              <a:off x="10128900" y="3266203"/>
              <a:ext cx="171188" cy="174582"/>
            </a:xfrm>
            <a:custGeom>
              <a:avLst/>
              <a:gdLst>
                <a:gd name="connsiteX0" fmla="*/ 110677 w 171188"/>
                <a:gd name="connsiteY0" fmla="*/ 141553 h 174582"/>
                <a:gd name="connsiteX1" fmla="*/ 140284 w 171188"/>
                <a:gd name="connsiteY1" fmla="*/ 172742 h 174582"/>
                <a:gd name="connsiteX2" fmla="*/ 171409 w 171188"/>
                <a:gd name="connsiteY2" fmla="*/ 136608 h 174582"/>
                <a:gd name="connsiteX3" fmla="*/ 171409 w 171188"/>
                <a:gd name="connsiteY3" fmla="*/ 115309 h 174582"/>
                <a:gd name="connsiteX4" fmla="*/ 161920 w 171188"/>
                <a:gd name="connsiteY4" fmla="*/ 115309 h 174582"/>
                <a:gd name="connsiteX5" fmla="*/ 161920 w 171188"/>
                <a:gd name="connsiteY5" fmla="*/ 136608 h 174582"/>
                <a:gd name="connsiteX6" fmla="*/ 148255 w 171188"/>
                <a:gd name="connsiteY6" fmla="*/ 160951 h 174582"/>
                <a:gd name="connsiteX7" fmla="*/ 134211 w 171188"/>
                <a:gd name="connsiteY7" fmla="*/ 141933 h 174582"/>
                <a:gd name="connsiteX8" fmla="*/ 134211 w 171188"/>
                <a:gd name="connsiteY8" fmla="*/ 65863 h 174582"/>
                <a:gd name="connsiteX9" fmla="*/ 120546 w 171188"/>
                <a:gd name="connsiteY9" fmla="*/ 20981 h 174582"/>
                <a:gd name="connsiteX10" fmla="*/ 68544 w 171188"/>
                <a:gd name="connsiteY10" fmla="*/ 61 h 174582"/>
                <a:gd name="connsiteX11" fmla="*/ 11228 w 171188"/>
                <a:gd name="connsiteY11" fmla="*/ 43041 h 174582"/>
                <a:gd name="connsiteX12" fmla="*/ 28689 w 171188"/>
                <a:gd name="connsiteY12" fmla="*/ 60918 h 174582"/>
                <a:gd name="connsiteX13" fmla="*/ 46149 w 171188"/>
                <a:gd name="connsiteY13" fmla="*/ 43422 h 174582"/>
                <a:gd name="connsiteX14" fmla="*/ 26791 w 171188"/>
                <a:gd name="connsiteY14" fmla="*/ 25925 h 174582"/>
                <a:gd name="connsiteX15" fmla="*/ 67785 w 171188"/>
                <a:gd name="connsiteY15" fmla="*/ 8429 h 174582"/>
                <a:gd name="connsiteX16" fmla="*/ 108020 w 171188"/>
                <a:gd name="connsiteY16" fmla="*/ 57114 h 174582"/>
                <a:gd name="connsiteX17" fmla="*/ 108020 w 171188"/>
                <a:gd name="connsiteY17" fmla="*/ 71187 h 174582"/>
                <a:gd name="connsiteX18" fmla="*/ 38178 w 171188"/>
                <a:gd name="connsiteY18" fmla="*/ 84880 h 174582"/>
                <a:gd name="connsiteX19" fmla="*/ 220 w 171188"/>
                <a:gd name="connsiteY19" fmla="*/ 134326 h 174582"/>
                <a:gd name="connsiteX20" fmla="*/ 60952 w 171188"/>
                <a:gd name="connsiteY20" fmla="*/ 174644 h 174582"/>
                <a:gd name="connsiteX21" fmla="*/ 110677 w 171188"/>
                <a:gd name="connsiteY21" fmla="*/ 141553 h 174582"/>
                <a:gd name="connsiteX22" fmla="*/ 108020 w 171188"/>
                <a:gd name="connsiteY22" fmla="*/ 79175 h 174582"/>
                <a:gd name="connsiteX23" fmla="*/ 108020 w 171188"/>
                <a:gd name="connsiteY23" fmla="*/ 117210 h 174582"/>
                <a:gd name="connsiteX24" fmla="*/ 63610 w 171188"/>
                <a:gd name="connsiteY24" fmla="*/ 166276 h 174582"/>
                <a:gd name="connsiteX25" fmla="*/ 29448 w 171188"/>
                <a:gd name="connsiteY25" fmla="*/ 133946 h 174582"/>
                <a:gd name="connsiteX26" fmla="*/ 108020 w 171188"/>
                <a:gd name="connsiteY26" fmla="*/ 79175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71188" h="174582">
                  <a:moveTo>
                    <a:pt x="110677" y="141553"/>
                  </a:moveTo>
                  <a:cubicBezTo>
                    <a:pt x="112195" y="156767"/>
                    <a:pt x="122444" y="172742"/>
                    <a:pt x="140284" y="172742"/>
                  </a:cubicBezTo>
                  <a:cubicBezTo>
                    <a:pt x="148255" y="172742"/>
                    <a:pt x="171409" y="167417"/>
                    <a:pt x="171409" y="136608"/>
                  </a:cubicBezTo>
                  <a:lnTo>
                    <a:pt x="171409" y="115309"/>
                  </a:lnTo>
                  <a:lnTo>
                    <a:pt x="161920" y="115309"/>
                  </a:lnTo>
                  <a:lnTo>
                    <a:pt x="161920" y="136608"/>
                  </a:lnTo>
                  <a:cubicBezTo>
                    <a:pt x="161920" y="158669"/>
                    <a:pt x="152430" y="160951"/>
                    <a:pt x="148255" y="160951"/>
                  </a:cubicBezTo>
                  <a:cubicBezTo>
                    <a:pt x="135729" y="160951"/>
                    <a:pt x="134211" y="143835"/>
                    <a:pt x="134211" y="141933"/>
                  </a:cubicBezTo>
                  <a:lnTo>
                    <a:pt x="134211" y="65863"/>
                  </a:lnTo>
                  <a:cubicBezTo>
                    <a:pt x="134211" y="49888"/>
                    <a:pt x="134211" y="35054"/>
                    <a:pt x="120546" y="20981"/>
                  </a:cubicBezTo>
                  <a:cubicBezTo>
                    <a:pt x="105743" y="6147"/>
                    <a:pt x="86764" y="61"/>
                    <a:pt x="68544" y="61"/>
                  </a:cubicBezTo>
                  <a:cubicBezTo>
                    <a:pt x="37419" y="61"/>
                    <a:pt x="11228" y="17938"/>
                    <a:pt x="11228" y="43041"/>
                  </a:cubicBezTo>
                  <a:cubicBezTo>
                    <a:pt x="11228" y="54452"/>
                    <a:pt x="18820" y="60918"/>
                    <a:pt x="28689" y="60918"/>
                  </a:cubicBezTo>
                  <a:cubicBezTo>
                    <a:pt x="39317" y="60918"/>
                    <a:pt x="46149" y="53311"/>
                    <a:pt x="46149" y="43422"/>
                  </a:cubicBezTo>
                  <a:cubicBezTo>
                    <a:pt x="46149" y="38857"/>
                    <a:pt x="44251" y="26306"/>
                    <a:pt x="26791" y="25925"/>
                  </a:cubicBezTo>
                  <a:cubicBezTo>
                    <a:pt x="37039" y="12613"/>
                    <a:pt x="55638" y="8429"/>
                    <a:pt x="67785" y="8429"/>
                  </a:cubicBezTo>
                  <a:cubicBezTo>
                    <a:pt x="86384" y="8429"/>
                    <a:pt x="108020" y="23263"/>
                    <a:pt x="108020" y="57114"/>
                  </a:cubicBezTo>
                  <a:lnTo>
                    <a:pt x="108020" y="71187"/>
                  </a:lnTo>
                  <a:cubicBezTo>
                    <a:pt x="88662" y="72329"/>
                    <a:pt x="62091" y="73470"/>
                    <a:pt x="38178" y="84880"/>
                  </a:cubicBezTo>
                  <a:cubicBezTo>
                    <a:pt x="9710" y="97812"/>
                    <a:pt x="220" y="117591"/>
                    <a:pt x="220" y="134326"/>
                  </a:cubicBezTo>
                  <a:cubicBezTo>
                    <a:pt x="220" y="165135"/>
                    <a:pt x="37039" y="174644"/>
                    <a:pt x="60952" y="174644"/>
                  </a:cubicBezTo>
                  <a:cubicBezTo>
                    <a:pt x="86005" y="174644"/>
                    <a:pt x="103465" y="159430"/>
                    <a:pt x="110677" y="141553"/>
                  </a:cubicBezTo>
                  <a:close/>
                  <a:moveTo>
                    <a:pt x="108020" y="79175"/>
                  </a:moveTo>
                  <a:lnTo>
                    <a:pt x="108020" y="117210"/>
                  </a:lnTo>
                  <a:cubicBezTo>
                    <a:pt x="108020" y="153344"/>
                    <a:pt x="80690" y="166276"/>
                    <a:pt x="63610" y="166276"/>
                  </a:cubicBezTo>
                  <a:cubicBezTo>
                    <a:pt x="45010" y="166276"/>
                    <a:pt x="29448" y="152964"/>
                    <a:pt x="29448" y="133946"/>
                  </a:cubicBezTo>
                  <a:cubicBezTo>
                    <a:pt x="29448" y="113026"/>
                    <a:pt x="45390" y="81457"/>
                    <a:pt x="108020" y="79175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65" name="Freeform: Shape 1964">
              <a:extLst>
                <a:ext uri="{FF2B5EF4-FFF2-40B4-BE49-F238E27FC236}">
                  <a16:creationId xmlns:a16="http://schemas.microsoft.com/office/drawing/2014/main" id="{899C7CC9-6D71-E9AC-6016-4239FFC5D08B}"/>
                </a:ext>
              </a:extLst>
            </p:cNvPr>
            <p:cNvSpPr/>
            <p:nvPr>
              <p:custDataLst>
                <p:tags r:id="rId18"/>
              </p:custDataLst>
            </p:nvPr>
          </p:nvSpPr>
          <p:spPr>
            <a:xfrm>
              <a:off x="10315272" y="3266203"/>
              <a:ext cx="124121" cy="174582"/>
            </a:xfrm>
            <a:custGeom>
              <a:avLst/>
              <a:gdLst>
                <a:gd name="connsiteX0" fmla="*/ 66651 w 124121"/>
                <a:gd name="connsiteY0" fmla="*/ 96671 h 174582"/>
                <a:gd name="connsiteX1" fmla="*/ 106127 w 124121"/>
                <a:gd name="connsiteY1" fmla="*/ 131664 h 174582"/>
                <a:gd name="connsiteX2" fmla="*/ 63235 w 124121"/>
                <a:gd name="connsiteY2" fmla="*/ 166276 h 174582"/>
                <a:gd name="connsiteX3" fmla="*/ 10474 w 124121"/>
                <a:gd name="connsiteY3" fmla="*/ 112266 h 174582"/>
                <a:gd name="connsiteX4" fmla="*/ 5160 w 124121"/>
                <a:gd name="connsiteY4" fmla="*/ 105800 h 174582"/>
                <a:gd name="connsiteX5" fmla="*/ 225 w 124121"/>
                <a:gd name="connsiteY5" fmla="*/ 115309 h 174582"/>
                <a:gd name="connsiteX6" fmla="*/ 225 w 124121"/>
                <a:gd name="connsiteY6" fmla="*/ 165515 h 174582"/>
                <a:gd name="connsiteX7" fmla="*/ 4401 w 124121"/>
                <a:gd name="connsiteY7" fmla="*/ 174644 h 174582"/>
                <a:gd name="connsiteX8" fmla="*/ 13890 w 124121"/>
                <a:gd name="connsiteY8" fmla="*/ 167037 h 174582"/>
                <a:gd name="connsiteX9" fmla="*/ 21482 w 124121"/>
                <a:gd name="connsiteY9" fmla="*/ 158289 h 174582"/>
                <a:gd name="connsiteX10" fmla="*/ 63235 w 124121"/>
                <a:gd name="connsiteY10" fmla="*/ 174644 h 174582"/>
                <a:gd name="connsiteX11" fmla="*/ 124347 w 124121"/>
                <a:gd name="connsiteY11" fmla="*/ 121775 h 174582"/>
                <a:gd name="connsiteX12" fmla="*/ 108405 w 124121"/>
                <a:gd name="connsiteY12" fmla="*/ 85641 h 174582"/>
                <a:gd name="connsiteX13" fmla="*/ 65133 w 124121"/>
                <a:gd name="connsiteY13" fmla="*/ 67384 h 174582"/>
                <a:gd name="connsiteX14" fmla="*/ 18445 w 124121"/>
                <a:gd name="connsiteY14" fmla="*/ 36195 h 174582"/>
                <a:gd name="connsiteX15" fmla="*/ 60958 w 124121"/>
                <a:gd name="connsiteY15" fmla="*/ 7288 h 174582"/>
                <a:gd name="connsiteX16" fmla="*/ 105368 w 124121"/>
                <a:gd name="connsiteY16" fmla="*/ 53311 h 174582"/>
                <a:gd name="connsiteX17" fmla="*/ 109923 w 124121"/>
                <a:gd name="connsiteY17" fmla="*/ 56734 h 174582"/>
                <a:gd name="connsiteX18" fmla="*/ 114857 w 124121"/>
                <a:gd name="connsiteY18" fmla="*/ 47605 h 174582"/>
                <a:gd name="connsiteX19" fmla="*/ 114857 w 124121"/>
                <a:gd name="connsiteY19" fmla="*/ 9190 h 174582"/>
                <a:gd name="connsiteX20" fmla="*/ 110682 w 124121"/>
                <a:gd name="connsiteY20" fmla="*/ 61 h 174582"/>
                <a:gd name="connsiteX21" fmla="*/ 103090 w 124121"/>
                <a:gd name="connsiteY21" fmla="*/ 4625 h 174582"/>
                <a:gd name="connsiteX22" fmla="*/ 96638 w 124121"/>
                <a:gd name="connsiteY22" fmla="*/ 10711 h 174582"/>
                <a:gd name="connsiteX23" fmla="*/ 60958 w 124121"/>
                <a:gd name="connsiteY23" fmla="*/ 61 h 174582"/>
                <a:gd name="connsiteX24" fmla="*/ 225 w 124121"/>
                <a:gd name="connsiteY24" fmla="*/ 46845 h 174582"/>
                <a:gd name="connsiteX25" fmla="*/ 16547 w 124121"/>
                <a:gd name="connsiteY25" fmla="*/ 79175 h 174582"/>
                <a:gd name="connsiteX26" fmla="*/ 66651 w 124121"/>
                <a:gd name="connsiteY26" fmla="*/ 96671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4121" h="174582">
                  <a:moveTo>
                    <a:pt x="66651" y="96671"/>
                  </a:moveTo>
                  <a:cubicBezTo>
                    <a:pt x="75002" y="98193"/>
                    <a:pt x="106127" y="104278"/>
                    <a:pt x="106127" y="131664"/>
                  </a:cubicBezTo>
                  <a:cubicBezTo>
                    <a:pt x="106127" y="151062"/>
                    <a:pt x="92842" y="166276"/>
                    <a:pt x="63235" y="166276"/>
                  </a:cubicBezTo>
                  <a:cubicBezTo>
                    <a:pt x="31351" y="166276"/>
                    <a:pt x="17686" y="144596"/>
                    <a:pt x="10474" y="112266"/>
                  </a:cubicBezTo>
                  <a:cubicBezTo>
                    <a:pt x="9335" y="107321"/>
                    <a:pt x="8956" y="105800"/>
                    <a:pt x="5160" y="105800"/>
                  </a:cubicBezTo>
                  <a:cubicBezTo>
                    <a:pt x="225" y="105800"/>
                    <a:pt x="225" y="108462"/>
                    <a:pt x="225" y="115309"/>
                  </a:cubicBezTo>
                  <a:lnTo>
                    <a:pt x="225" y="165515"/>
                  </a:lnTo>
                  <a:cubicBezTo>
                    <a:pt x="225" y="171981"/>
                    <a:pt x="225" y="174644"/>
                    <a:pt x="4401" y="174644"/>
                  </a:cubicBezTo>
                  <a:cubicBezTo>
                    <a:pt x="6298" y="174644"/>
                    <a:pt x="6678" y="174264"/>
                    <a:pt x="13890" y="167037"/>
                  </a:cubicBezTo>
                  <a:cubicBezTo>
                    <a:pt x="14649" y="166276"/>
                    <a:pt x="14649" y="165515"/>
                    <a:pt x="21482" y="158289"/>
                  </a:cubicBezTo>
                  <a:cubicBezTo>
                    <a:pt x="38183" y="174264"/>
                    <a:pt x="55264" y="174644"/>
                    <a:pt x="63235" y="174644"/>
                  </a:cubicBezTo>
                  <a:cubicBezTo>
                    <a:pt x="106886" y="174644"/>
                    <a:pt x="124347" y="149160"/>
                    <a:pt x="124347" y="121775"/>
                  </a:cubicBezTo>
                  <a:cubicBezTo>
                    <a:pt x="124347" y="101616"/>
                    <a:pt x="112959" y="90205"/>
                    <a:pt x="108405" y="85641"/>
                  </a:cubicBezTo>
                  <a:cubicBezTo>
                    <a:pt x="95878" y="73470"/>
                    <a:pt x="81075" y="70427"/>
                    <a:pt x="65133" y="67384"/>
                  </a:cubicBezTo>
                  <a:cubicBezTo>
                    <a:pt x="43877" y="63200"/>
                    <a:pt x="18445" y="58255"/>
                    <a:pt x="18445" y="36195"/>
                  </a:cubicBezTo>
                  <a:cubicBezTo>
                    <a:pt x="18445" y="22882"/>
                    <a:pt x="28314" y="7288"/>
                    <a:pt x="60958" y="7288"/>
                  </a:cubicBezTo>
                  <a:cubicBezTo>
                    <a:pt x="102711" y="7288"/>
                    <a:pt x="104609" y="41520"/>
                    <a:pt x="105368" y="53311"/>
                  </a:cubicBezTo>
                  <a:cubicBezTo>
                    <a:pt x="105748" y="56734"/>
                    <a:pt x="109164" y="56734"/>
                    <a:pt x="109923" y="56734"/>
                  </a:cubicBezTo>
                  <a:cubicBezTo>
                    <a:pt x="114857" y="56734"/>
                    <a:pt x="114857" y="54832"/>
                    <a:pt x="114857" y="47605"/>
                  </a:cubicBezTo>
                  <a:lnTo>
                    <a:pt x="114857" y="9190"/>
                  </a:lnTo>
                  <a:cubicBezTo>
                    <a:pt x="114857" y="2724"/>
                    <a:pt x="114857" y="61"/>
                    <a:pt x="110682" y="61"/>
                  </a:cubicBezTo>
                  <a:cubicBezTo>
                    <a:pt x="108784" y="61"/>
                    <a:pt x="108025" y="61"/>
                    <a:pt x="103090" y="4625"/>
                  </a:cubicBezTo>
                  <a:cubicBezTo>
                    <a:pt x="101952" y="6147"/>
                    <a:pt x="98156" y="9570"/>
                    <a:pt x="96638" y="10711"/>
                  </a:cubicBezTo>
                  <a:cubicBezTo>
                    <a:pt x="82214" y="61"/>
                    <a:pt x="66651" y="61"/>
                    <a:pt x="60958" y="61"/>
                  </a:cubicBezTo>
                  <a:cubicBezTo>
                    <a:pt x="14649" y="61"/>
                    <a:pt x="225" y="25545"/>
                    <a:pt x="225" y="46845"/>
                  </a:cubicBezTo>
                  <a:cubicBezTo>
                    <a:pt x="225" y="60157"/>
                    <a:pt x="6298" y="70807"/>
                    <a:pt x="16547" y="79175"/>
                  </a:cubicBezTo>
                  <a:cubicBezTo>
                    <a:pt x="28693" y="89064"/>
                    <a:pt x="39322" y="91346"/>
                    <a:pt x="66651" y="9667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66" name="Freeform: Shape 1965">
              <a:extLst>
                <a:ext uri="{FF2B5EF4-FFF2-40B4-BE49-F238E27FC236}">
                  <a16:creationId xmlns:a16="http://schemas.microsoft.com/office/drawing/2014/main" id="{D5AB25EB-2030-80CC-33A3-2DC18D341DEE}"/>
                </a:ext>
              </a:extLst>
            </p:cNvPr>
            <p:cNvSpPr/>
            <p:nvPr>
              <p:custDataLst>
                <p:tags r:id="rId19"/>
              </p:custDataLst>
            </p:nvPr>
          </p:nvSpPr>
          <p:spPr>
            <a:xfrm>
              <a:off x="10463097" y="3266203"/>
              <a:ext cx="146896" cy="174582"/>
            </a:xfrm>
            <a:custGeom>
              <a:avLst/>
              <a:gdLst>
                <a:gd name="connsiteX0" fmla="*/ 32114 w 146896"/>
                <a:gd name="connsiteY0" fmla="*/ 74611 h 174582"/>
                <a:gd name="connsiteX1" fmla="*/ 79181 w 146896"/>
                <a:gd name="connsiteY1" fmla="*/ 8429 h 174582"/>
                <a:gd name="connsiteX2" fmla="*/ 122073 w 146896"/>
                <a:gd name="connsiteY2" fmla="*/ 74611 h 174582"/>
                <a:gd name="connsiteX3" fmla="*/ 32114 w 146896"/>
                <a:gd name="connsiteY3" fmla="*/ 74611 h 174582"/>
                <a:gd name="connsiteX4" fmla="*/ 31734 w 146896"/>
                <a:gd name="connsiteY4" fmla="*/ 82598 h 174582"/>
                <a:gd name="connsiteX5" fmla="*/ 137636 w 146896"/>
                <a:gd name="connsiteY5" fmla="*/ 82598 h 174582"/>
                <a:gd name="connsiteX6" fmla="*/ 147125 w 146896"/>
                <a:gd name="connsiteY6" fmla="*/ 74611 h 174582"/>
                <a:gd name="connsiteX7" fmla="*/ 79181 w 146896"/>
                <a:gd name="connsiteY7" fmla="*/ 61 h 174582"/>
                <a:gd name="connsiteX8" fmla="*/ 229 w 146896"/>
                <a:gd name="connsiteY8" fmla="*/ 86782 h 174582"/>
                <a:gd name="connsiteX9" fmla="*/ 83736 w 146896"/>
                <a:gd name="connsiteY9" fmla="*/ 174644 h 174582"/>
                <a:gd name="connsiteX10" fmla="*/ 147125 w 146896"/>
                <a:gd name="connsiteY10" fmla="*/ 125198 h 174582"/>
                <a:gd name="connsiteX11" fmla="*/ 142191 w 146896"/>
                <a:gd name="connsiteY11" fmla="*/ 120634 h 174582"/>
                <a:gd name="connsiteX12" fmla="*/ 137256 w 146896"/>
                <a:gd name="connsiteY12" fmla="*/ 125959 h 174582"/>
                <a:gd name="connsiteX13" fmla="*/ 86013 w 146896"/>
                <a:gd name="connsiteY13" fmla="*/ 165135 h 174582"/>
                <a:gd name="connsiteX14" fmla="*/ 43121 w 146896"/>
                <a:gd name="connsiteY14" fmla="*/ 139651 h 174582"/>
                <a:gd name="connsiteX15" fmla="*/ 31734 w 146896"/>
                <a:gd name="connsiteY15" fmla="*/ 82598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896" h="174582">
                  <a:moveTo>
                    <a:pt x="32114" y="74611"/>
                  </a:moveTo>
                  <a:cubicBezTo>
                    <a:pt x="34391" y="17938"/>
                    <a:pt x="66275" y="8429"/>
                    <a:pt x="79181" y="8429"/>
                  </a:cubicBezTo>
                  <a:cubicBezTo>
                    <a:pt x="118277" y="8429"/>
                    <a:pt x="122073" y="59777"/>
                    <a:pt x="122073" y="74611"/>
                  </a:cubicBezTo>
                  <a:lnTo>
                    <a:pt x="32114" y="74611"/>
                  </a:lnTo>
                  <a:close/>
                  <a:moveTo>
                    <a:pt x="31734" y="82598"/>
                  </a:moveTo>
                  <a:lnTo>
                    <a:pt x="137636" y="82598"/>
                  </a:lnTo>
                  <a:cubicBezTo>
                    <a:pt x="145987" y="82598"/>
                    <a:pt x="147125" y="82598"/>
                    <a:pt x="147125" y="74611"/>
                  </a:cubicBezTo>
                  <a:cubicBezTo>
                    <a:pt x="147125" y="36956"/>
                    <a:pt x="126628" y="61"/>
                    <a:pt x="79181" y="61"/>
                  </a:cubicBezTo>
                  <a:cubicBezTo>
                    <a:pt x="35150" y="61"/>
                    <a:pt x="229" y="39238"/>
                    <a:pt x="229" y="86782"/>
                  </a:cubicBezTo>
                  <a:cubicBezTo>
                    <a:pt x="229" y="137750"/>
                    <a:pt x="40085" y="174644"/>
                    <a:pt x="83736" y="174644"/>
                  </a:cubicBezTo>
                  <a:cubicBezTo>
                    <a:pt x="130044" y="174644"/>
                    <a:pt x="147125" y="132425"/>
                    <a:pt x="147125" y="125198"/>
                  </a:cubicBezTo>
                  <a:cubicBezTo>
                    <a:pt x="147125" y="121394"/>
                    <a:pt x="144089" y="120634"/>
                    <a:pt x="142191" y="120634"/>
                  </a:cubicBezTo>
                  <a:cubicBezTo>
                    <a:pt x="138775" y="120634"/>
                    <a:pt x="138015" y="122916"/>
                    <a:pt x="137256" y="125959"/>
                  </a:cubicBezTo>
                  <a:cubicBezTo>
                    <a:pt x="123971" y="165135"/>
                    <a:pt x="89809" y="165135"/>
                    <a:pt x="86013" y="165135"/>
                  </a:cubicBezTo>
                  <a:cubicBezTo>
                    <a:pt x="67035" y="165135"/>
                    <a:pt x="51852" y="153724"/>
                    <a:pt x="43121" y="139651"/>
                  </a:cubicBezTo>
                  <a:cubicBezTo>
                    <a:pt x="31734" y="121394"/>
                    <a:pt x="31734" y="96291"/>
                    <a:pt x="31734" y="82598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67" name="Freeform: Shape 1966">
              <a:extLst>
                <a:ext uri="{FF2B5EF4-FFF2-40B4-BE49-F238E27FC236}">
                  <a16:creationId xmlns:a16="http://schemas.microsoft.com/office/drawing/2014/main" id="{C38F8835-2975-3CCB-A7E1-EB2C6CAE4714}"/>
                </a:ext>
              </a:extLst>
            </p:cNvPr>
            <p:cNvSpPr/>
            <p:nvPr>
              <p:custDataLst>
                <p:tags r:id="rId20"/>
              </p:custDataLst>
            </p:nvPr>
          </p:nvSpPr>
          <p:spPr>
            <a:xfrm>
              <a:off x="10768951" y="3297012"/>
              <a:ext cx="252418" cy="89002"/>
            </a:xfrm>
            <a:custGeom>
              <a:avLst/>
              <a:gdLst>
                <a:gd name="connsiteX0" fmla="*/ 239750 w 252418"/>
                <a:gd name="connsiteY0" fmla="*/ 15275 h 89002"/>
                <a:gd name="connsiteX1" fmla="*/ 252655 w 252418"/>
                <a:gd name="connsiteY1" fmla="*/ 7668 h 89002"/>
                <a:gd name="connsiteX2" fmla="*/ 240129 w 252418"/>
                <a:gd name="connsiteY2" fmla="*/ 61 h 89002"/>
                <a:gd name="connsiteX3" fmla="*/ 12763 w 252418"/>
                <a:gd name="connsiteY3" fmla="*/ 61 h 89002"/>
                <a:gd name="connsiteX4" fmla="*/ 237 w 252418"/>
                <a:gd name="connsiteY4" fmla="*/ 7668 h 89002"/>
                <a:gd name="connsiteX5" fmla="*/ 13143 w 252418"/>
                <a:gd name="connsiteY5" fmla="*/ 15275 h 89002"/>
                <a:gd name="connsiteX6" fmla="*/ 239750 w 252418"/>
                <a:gd name="connsiteY6" fmla="*/ 15275 h 89002"/>
                <a:gd name="connsiteX7" fmla="*/ 240129 w 252418"/>
                <a:gd name="connsiteY7" fmla="*/ 89064 h 89002"/>
                <a:gd name="connsiteX8" fmla="*/ 252655 w 252418"/>
                <a:gd name="connsiteY8" fmla="*/ 81457 h 89002"/>
                <a:gd name="connsiteX9" fmla="*/ 239750 w 252418"/>
                <a:gd name="connsiteY9" fmla="*/ 73850 h 89002"/>
                <a:gd name="connsiteX10" fmla="*/ 13143 w 252418"/>
                <a:gd name="connsiteY10" fmla="*/ 73850 h 89002"/>
                <a:gd name="connsiteX11" fmla="*/ 237 w 252418"/>
                <a:gd name="connsiteY11" fmla="*/ 81457 h 89002"/>
                <a:gd name="connsiteX12" fmla="*/ 12763 w 252418"/>
                <a:gd name="connsiteY12" fmla="*/ 89064 h 89002"/>
                <a:gd name="connsiteX13" fmla="*/ 240129 w 252418"/>
                <a:gd name="connsiteY13" fmla="*/ 89064 h 89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2418" h="89002">
                  <a:moveTo>
                    <a:pt x="239750" y="15275"/>
                  </a:moveTo>
                  <a:cubicBezTo>
                    <a:pt x="245443" y="15275"/>
                    <a:pt x="252655" y="15275"/>
                    <a:pt x="252655" y="7668"/>
                  </a:cubicBezTo>
                  <a:cubicBezTo>
                    <a:pt x="252655" y="61"/>
                    <a:pt x="245443" y="61"/>
                    <a:pt x="240129" y="61"/>
                  </a:cubicBezTo>
                  <a:lnTo>
                    <a:pt x="12763" y="61"/>
                  </a:lnTo>
                  <a:cubicBezTo>
                    <a:pt x="7449" y="61"/>
                    <a:pt x="237" y="61"/>
                    <a:pt x="237" y="7668"/>
                  </a:cubicBezTo>
                  <a:cubicBezTo>
                    <a:pt x="237" y="15275"/>
                    <a:pt x="7449" y="15275"/>
                    <a:pt x="13143" y="15275"/>
                  </a:cubicBezTo>
                  <a:lnTo>
                    <a:pt x="239750" y="15275"/>
                  </a:lnTo>
                  <a:close/>
                  <a:moveTo>
                    <a:pt x="240129" y="89064"/>
                  </a:moveTo>
                  <a:cubicBezTo>
                    <a:pt x="245443" y="89064"/>
                    <a:pt x="252655" y="89064"/>
                    <a:pt x="252655" y="81457"/>
                  </a:cubicBezTo>
                  <a:cubicBezTo>
                    <a:pt x="252655" y="73850"/>
                    <a:pt x="245443" y="73850"/>
                    <a:pt x="239750" y="73850"/>
                  </a:cubicBezTo>
                  <a:lnTo>
                    <a:pt x="13143" y="73850"/>
                  </a:lnTo>
                  <a:cubicBezTo>
                    <a:pt x="7449" y="73850"/>
                    <a:pt x="237" y="73850"/>
                    <a:pt x="237" y="81457"/>
                  </a:cubicBezTo>
                  <a:cubicBezTo>
                    <a:pt x="237" y="89064"/>
                    <a:pt x="7449" y="89064"/>
                    <a:pt x="12763" y="89064"/>
                  </a:cubicBezTo>
                  <a:lnTo>
                    <a:pt x="240129" y="8906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68" name="Freeform: Shape 1967">
              <a:extLst>
                <a:ext uri="{FF2B5EF4-FFF2-40B4-BE49-F238E27FC236}">
                  <a16:creationId xmlns:a16="http://schemas.microsoft.com/office/drawing/2014/main" id="{96098A4F-6154-2879-3405-C48058389A3F}"/>
                </a:ext>
              </a:extLst>
            </p:cNvPr>
            <p:cNvSpPr/>
            <p:nvPr>
              <p:custDataLst>
                <p:tags r:id="rId21"/>
              </p:custDataLst>
            </p:nvPr>
          </p:nvSpPr>
          <p:spPr>
            <a:xfrm>
              <a:off x="11173623" y="3343415"/>
              <a:ext cx="100587" cy="22060"/>
            </a:xfrm>
            <a:custGeom>
              <a:avLst/>
              <a:gdLst>
                <a:gd name="connsiteX0" fmla="*/ 100836 w 100587"/>
                <a:gd name="connsiteY0" fmla="*/ 22122 h 22060"/>
                <a:gd name="connsiteX1" fmla="*/ 100836 w 100587"/>
                <a:gd name="connsiteY1" fmla="*/ 61 h 22060"/>
                <a:gd name="connsiteX2" fmla="*/ 248 w 100587"/>
                <a:gd name="connsiteY2" fmla="*/ 61 h 22060"/>
                <a:gd name="connsiteX3" fmla="*/ 248 w 100587"/>
                <a:gd name="connsiteY3" fmla="*/ 22122 h 22060"/>
                <a:gd name="connsiteX4" fmla="*/ 100836 w 100587"/>
                <a:gd name="connsiteY4" fmla="*/ 22122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36" y="22122"/>
                  </a:moveTo>
                  <a:lnTo>
                    <a:pt x="100836" y="61"/>
                  </a:lnTo>
                  <a:lnTo>
                    <a:pt x="248" y="61"/>
                  </a:lnTo>
                  <a:lnTo>
                    <a:pt x="248" y="22122"/>
                  </a:lnTo>
                  <a:lnTo>
                    <a:pt x="100836" y="2212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69" name="Freeform: Shape 1968">
              <a:extLst>
                <a:ext uri="{FF2B5EF4-FFF2-40B4-BE49-F238E27FC236}">
                  <a16:creationId xmlns:a16="http://schemas.microsoft.com/office/drawing/2014/main" id="{4B9CA6EE-3EBE-8FFA-1D87-4BAE2C84DE57}"/>
                </a:ext>
              </a:extLst>
            </p:cNvPr>
            <p:cNvSpPr/>
            <p:nvPr>
              <p:custDataLst>
                <p:tags r:id="rId22"/>
              </p:custDataLst>
            </p:nvPr>
          </p:nvSpPr>
          <p:spPr>
            <a:xfrm>
              <a:off x="11516127" y="3117105"/>
              <a:ext cx="15182" cy="456425"/>
            </a:xfrm>
            <a:custGeom>
              <a:avLst/>
              <a:gdLst>
                <a:gd name="connsiteX0" fmla="*/ -1 w 15182"/>
                <a:gd name="connsiteY0" fmla="*/ 0 h 456425"/>
                <a:gd name="connsiteX1" fmla="*/ 15182 w 15182"/>
                <a:gd name="connsiteY1" fmla="*/ 0 h 456425"/>
                <a:gd name="connsiteX2" fmla="*/ 15182 w 15182"/>
                <a:gd name="connsiteY2" fmla="*/ 456426 h 456425"/>
                <a:gd name="connsiteX3" fmla="*/ -1 w 15182"/>
                <a:gd name="connsiteY3" fmla="*/ 456426 h 456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456425">
                  <a:moveTo>
                    <a:pt x="-1" y="0"/>
                  </a:moveTo>
                  <a:lnTo>
                    <a:pt x="15182" y="0"/>
                  </a:lnTo>
                  <a:lnTo>
                    <a:pt x="15182" y="456426"/>
                  </a:lnTo>
                  <a:lnTo>
                    <a:pt x="-1" y="45642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70" name="Freeform: Shape 1969">
              <a:extLst>
                <a:ext uri="{FF2B5EF4-FFF2-40B4-BE49-F238E27FC236}">
                  <a16:creationId xmlns:a16="http://schemas.microsoft.com/office/drawing/2014/main" id="{79DA2D12-BBAB-93B2-902C-6674403704C4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4642833" y="3573531"/>
              <a:ext cx="8459291" cy="15213"/>
            </a:xfrm>
            <a:custGeom>
              <a:avLst/>
              <a:gdLst>
                <a:gd name="connsiteX0" fmla="*/ 0 w 8459291"/>
                <a:gd name="connsiteY0" fmla="*/ 0 h 15213"/>
                <a:gd name="connsiteX1" fmla="*/ 8459292 w 8459291"/>
                <a:gd name="connsiteY1" fmla="*/ 0 h 15213"/>
                <a:gd name="connsiteX2" fmla="*/ 8459292 w 8459291"/>
                <a:gd name="connsiteY2" fmla="*/ 15214 h 15213"/>
                <a:gd name="connsiteX3" fmla="*/ 0 w 8459291"/>
                <a:gd name="connsiteY3" fmla="*/ 15214 h 15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59291" h="15213">
                  <a:moveTo>
                    <a:pt x="0" y="0"/>
                  </a:moveTo>
                  <a:lnTo>
                    <a:pt x="8459292" y="0"/>
                  </a:lnTo>
                  <a:lnTo>
                    <a:pt x="8459292" y="15214"/>
                  </a:lnTo>
                  <a:lnTo>
                    <a:pt x="0" y="1521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71" name="Freeform: Shape 1970">
              <a:extLst>
                <a:ext uri="{FF2B5EF4-FFF2-40B4-BE49-F238E27FC236}">
                  <a16:creationId xmlns:a16="http://schemas.microsoft.com/office/drawing/2014/main" id="{AEBDF3D3-A19E-BE7E-F59E-BF60F24BB05F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4884244" y="3787669"/>
              <a:ext cx="246345" cy="257499"/>
            </a:xfrm>
            <a:custGeom>
              <a:avLst/>
              <a:gdLst>
                <a:gd name="connsiteX0" fmla="*/ 239216 w 246345"/>
                <a:gd name="connsiteY0" fmla="*/ 77 h 257499"/>
                <a:gd name="connsiteX1" fmla="*/ 7295 w 246345"/>
                <a:gd name="connsiteY1" fmla="*/ 77 h 257499"/>
                <a:gd name="connsiteX2" fmla="*/ 83 w 246345"/>
                <a:gd name="connsiteY2" fmla="*/ 85657 h 257499"/>
                <a:gd name="connsiteX3" fmla="*/ 9572 w 246345"/>
                <a:gd name="connsiteY3" fmla="*/ 85657 h 257499"/>
                <a:gd name="connsiteX4" fmla="*/ 77896 w 246345"/>
                <a:gd name="connsiteY4" fmla="*/ 11868 h 257499"/>
                <a:gd name="connsiteX5" fmla="*/ 98393 w 246345"/>
                <a:gd name="connsiteY5" fmla="*/ 12629 h 257499"/>
                <a:gd name="connsiteX6" fmla="*/ 106364 w 246345"/>
                <a:gd name="connsiteY6" fmla="*/ 27082 h 257499"/>
                <a:gd name="connsiteX7" fmla="*/ 106364 w 246345"/>
                <a:gd name="connsiteY7" fmla="*/ 227529 h 257499"/>
                <a:gd name="connsiteX8" fmla="*/ 66509 w 246345"/>
                <a:gd name="connsiteY8" fmla="*/ 245786 h 257499"/>
                <a:gd name="connsiteX9" fmla="*/ 51325 w 246345"/>
                <a:gd name="connsiteY9" fmla="*/ 245786 h 257499"/>
                <a:gd name="connsiteX10" fmla="*/ 51325 w 246345"/>
                <a:gd name="connsiteY10" fmla="*/ 257577 h 257499"/>
                <a:gd name="connsiteX11" fmla="*/ 123065 w 246345"/>
                <a:gd name="connsiteY11" fmla="*/ 256436 h 257499"/>
                <a:gd name="connsiteX12" fmla="*/ 195185 w 246345"/>
                <a:gd name="connsiteY12" fmla="*/ 257577 h 257499"/>
                <a:gd name="connsiteX13" fmla="*/ 195185 w 246345"/>
                <a:gd name="connsiteY13" fmla="*/ 245786 h 257499"/>
                <a:gd name="connsiteX14" fmla="*/ 180002 w 246345"/>
                <a:gd name="connsiteY14" fmla="*/ 245786 h 257499"/>
                <a:gd name="connsiteX15" fmla="*/ 140146 w 246345"/>
                <a:gd name="connsiteY15" fmla="*/ 227529 h 257499"/>
                <a:gd name="connsiteX16" fmla="*/ 140146 w 246345"/>
                <a:gd name="connsiteY16" fmla="*/ 27082 h 257499"/>
                <a:gd name="connsiteX17" fmla="*/ 146979 w 246345"/>
                <a:gd name="connsiteY17" fmla="*/ 12629 h 257499"/>
                <a:gd name="connsiteX18" fmla="*/ 168615 w 246345"/>
                <a:gd name="connsiteY18" fmla="*/ 11868 h 257499"/>
                <a:gd name="connsiteX19" fmla="*/ 236938 w 246345"/>
                <a:gd name="connsiteY19" fmla="*/ 85657 h 257499"/>
                <a:gd name="connsiteX20" fmla="*/ 246428 w 246345"/>
                <a:gd name="connsiteY20" fmla="*/ 85657 h 257499"/>
                <a:gd name="connsiteX21" fmla="*/ 239216 w 246345"/>
                <a:gd name="connsiteY21" fmla="*/ 77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216" y="77"/>
                  </a:moveTo>
                  <a:lnTo>
                    <a:pt x="7295" y="77"/>
                  </a:lnTo>
                  <a:lnTo>
                    <a:pt x="83" y="85657"/>
                  </a:lnTo>
                  <a:lnTo>
                    <a:pt x="9572" y="85657"/>
                  </a:lnTo>
                  <a:cubicBezTo>
                    <a:pt x="14886" y="24420"/>
                    <a:pt x="20580" y="11868"/>
                    <a:pt x="77896" y="11868"/>
                  </a:cubicBezTo>
                  <a:cubicBezTo>
                    <a:pt x="84728" y="11868"/>
                    <a:pt x="94597" y="11868"/>
                    <a:pt x="98393" y="12629"/>
                  </a:cubicBezTo>
                  <a:cubicBezTo>
                    <a:pt x="106364" y="14150"/>
                    <a:pt x="106364" y="18334"/>
                    <a:pt x="106364" y="27082"/>
                  </a:cubicBezTo>
                  <a:lnTo>
                    <a:pt x="106364" y="227529"/>
                  </a:lnTo>
                  <a:cubicBezTo>
                    <a:pt x="106364" y="240461"/>
                    <a:pt x="106364" y="245786"/>
                    <a:pt x="66509" y="245786"/>
                  </a:cubicBezTo>
                  <a:lnTo>
                    <a:pt x="51325" y="245786"/>
                  </a:lnTo>
                  <a:lnTo>
                    <a:pt x="51325" y="257577"/>
                  </a:lnTo>
                  <a:cubicBezTo>
                    <a:pt x="66888" y="256436"/>
                    <a:pt x="105605" y="256436"/>
                    <a:pt x="123065" y="256436"/>
                  </a:cubicBezTo>
                  <a:cubicBezTo>
                    <a:pt x="140526" y="256436"/>
                    <a:pt x="179622" y="256436"/>
                    <a:pt x="195185" y="257577"/>
                  </a:cubicBezTo>
                  <a:lnTo>
                    <a:pt x="195185" y="245786"/>
                  </a:lnTo>
                  <a:lnTo>
                    <a:pt x="180002" y="245786"/>
                  </a:lnTo>
                  <a:cubicBezTo>
                    <a:pt x="140146" y="245786"/>
                    <a:pt x="140146" y="240461"/>
                    <a:pt x="140146" y="227529"/>
                  </a:cubicBezTo>
                  <a:lnTo>
                    <a:pt x="140146" y="27082"/>
                  </a:lnTo>
                  <a:cubicBezTo>
                    <a:pt x="140146" y="19475"/>
                    <a:pt x="140146" y="14150"/>
                    <a:pt x="146979" y="12629"/>
                  </a:cubicBezTo>
                  <a:cubicBezTo>
                    <a:pt x="151154" y="11868"/>
                    <a:pt x="161403" y="11868"/>
                    <a:pt x="168615" y="11868"/>
                  </a:cubicBezTo>
                  <a:cubicBezTo>
                    <a:pt x="225931" y="11868"/>
                    <a:pt x="231624" y="24420"/>
                    <a:pt x="236938" y="85657"/>
                  </a:cubicBezTo>
                  <a:lnTo>
                    <a:pt x="246428" y="85657"/>
                  </a:lnTo>
                  <a:lnTo>
                    <a:pt x="239216" y="77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72" name="Freeform: Shape 1971">
              <a:extLst>
                <a:ext uri="{FF2B5EF4-FFF2-40B4-BE49-F238E27FC236}">
                  <a16:creationId xmlns:a16="http://schemas.microsoft.com/office/drawing/2014/main" id="{FC6BD231-B16B-30DA-47D7-D23FB8D3F4AE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5123715" y="3874771"/>
              <a:ext cx="146896" cy="174582"/>
            </a:xfrm>
            <a:custGeom>
              <a:avLst/>
              <a:gdLst>
                <a:gd name="connsiteX0" fmla="*/ 31973 w 146896"/>
                <a:gd name="connsiteY0" fmla="*/ 74627 h 174582"/>
                <a:gd name="connsiteX1" fmla="*/ 79041 w 146896"/>
                <a:gd name="connsiteY1" fmla="*/ 8445 h 174582"/>
                <a:gd name="connsiteX2" fmla="*/ 121933 w 146896"/>
                <a:gd name="connsiteY2" fmla="*/ 74627 h 174582"/>
                <a:gd name="connsiteX3" fmla="*/ 31973 w 146896"/>
                <a:gd name="connsiteY3" fmla="*/ 74627 h 174582"/>
                <a:gd name="connsiteX4" fmla="*/ 31594 w 146896"/>
                <a:gd name="connsiteY4" fmla="*/ 82614 h 174582"/>
                <a:gd name="connsiteX5" fmla="*/ 137496 w 146896"/>
                <a:gd name="connsiteY5" fmla="*/ 82614 h 174582"/>
                <a:gd name="connsiteX6" fmla="*/ 146985 w 146896"/>
                <a:gd name="connsiteY6" fmla="*/ 74627 h 174582"/>
                <a:gd name="connsiteX7" fmla="*/ 79041 w 146896"/>
                <a:gd name="connsiteY7" fmla="*/ 77 h 174582"/>
                <a:gd name="connsiteX8" fmla="*/ 89 w 146896"/>
                <a:gd name="connsiteY8" fmla="*/ 86798 h 174582"/>
                <a:gd name="connsiteX9" fmla="*/ 83596 w 146896"/>
                <a:gd name="connsiteY9" fmla="*/ 174660 h 174582"/>
                <a:gd name="connsiteX10" fmla="*/ 146985 w 146896"/>
                <a:gd name="connsiteY10" fmla="*/ 125214 h 174582"/>
                <a:gd name="connsiteX11" fmla="*/ 142051 w 146896"/>
                <a:gd name="connsiteY11" fmla="*/ 120649 h 174582"/>
                <a:gd name="connsiteX12" fmla="*/ 137116 w 146896"/>
                <a:gd name="connsiteY12" fmla="*/ 125974 h 174582"/>
                <a:gd name="connsiteX13" fmla="*/ 85873 w 146896"/>
                <a:gd name="connsiteY13" fmla="*/ 165151 h 174582"/>
                <a:gd name="connsiteX14" fmla="*/ 42981 w 146896"/>
                <a:gd name="connsiteY14" fmla="*/ 139667 h 174582"/>
                <a:gd name="connsiteX15" fmla="*/ 31594 w 146896"/>
                <a:gd name="connsiteY15" fmla="*/ 82614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896" h="174582">
                  <a:moveTo>
                    <a:pt x="31973" y="74627"/>
                  </a:moveTo>
                  <a:cubicBezTo>
                    <a:pt x="34251" y="17954"/>
                    <a:pt x="66135" y="8445"/>
                    <a:pt x="79041" y="8445"/>
                  </a:cubicBezTo>
                  <a:cubicBezTo>
                    <a:pt x="118137" y="8445"/>
                    <a:pt x="121933" y="59793"/>
                    <a:pt x="121933" y="74627"/>
                  </a:cubicBezTo>
                  <a:lnTo>
                    <a:pt x="31973" y="74627"/>
                  </a:lnTo>
                  <a:close/>
                  <a:moveTo>
                    <a:pt x="31594" y="82614"/>
                  </a:moveTo>
                  <a:lnTo>
                    <a:pt x="137496" y="82614"/>
                  </a:lnTo>
                  <a:cubicBezTo>
                    <a:pt x="145846" y="82614"/>
                    <a:pt x="146985" y="82614"/>
                    <a:pt x="146985" y="74627"/>
                  </a:cubicBezTo>
                  <a:cubicBezTo>
                    <a:pt x="146985" y="36971"/>
                    <a:pt x="126488" y="77"/>
                    <a:pt x="79041" y="77"/>
                  </a:cubicBezTo>
                  <a:cubicBezTo>
                    <a:pt x="35010" y="77"/>
                    <a:pt x="89" y="39254"/>
                    <a:pt x="89" y="86798"/>
                  </a:cubicBezTo>
                  <a:cubicBezTo>
                    <a:pt x="89" y="137765"/>
                    <a:pt x="39945" y="174660"/>
                    <a:pt x="83596" y="174660"/>
                  </a:cubicBezTo>
                  <a:cubicBezTo>
                    <a:pt x="129904" y="174660"/>
                    <a:pt x="146985" y="132440"/>
                    <a:pt x="146985" y="125214"/>
                  </a:cubicBezTo>
                  <a:cubicBezTo>
                    <a:pt x="146985" y="121410"/>
                    <a:pt x="143949" y="120649"/>
                    <a:pt x="142051" y="120649"/>
                  </a:cubicBezTo>
                  <a:cubicBezTo>
                    <a:pt x="138634" y="120649"/>
                    <a:pt x="137875" y="122932"/>
                    <a:pt x="137116" y="125974"/>
                  </a:cubicBezTo>
                  <a:cubicBezTo>
                    <a:pt x="123831" y="165151"/>
                    <a:pt x="89669" y="165151"/>
                    <a:pt x="85873" y="165151"/>
                  </a:cubicBezTo>
                  <a:cubicBezTo>
                    <a:pt x="66895" y="165151"/>
                    <a:pt x="51711" y="153740"/>
                    <a:pt x="42981" y="139667"/>
                  </a:cubicBezTo>
                  <a:cubicBezTo>
                    <a:pt x="31594" y="121410"/>
                    <a:pt x="31594" y="96307"/>
                    <a:pt x="31594" y="82614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73" name="Freeform: Shape 1972">
              <a:extLst>
                <a:ext uri="{FF2B5EF4-FFF2-40B4-BE49-F238E27FC236}">
                  <a16:creationId xmlns:a16="http://schemas.microsoft.com/office/drawing/2014/main" id="{9E7CF320-9995-AD88-6AC9-FFA4B1A8F5EE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5294313" y="3874771"/>
              <a:ext cx="124121" cy="174582"/>
            </a:xfrm>
            <a:custGeom>
              <a:avLst/>
              <a:gdLst>
                <a:gd name="connsiteX0" fmla="*/ 66519 w 124121"/>
                <a:gd name="connsiteY0" fmla="*/ 96687 h 174582"/>
                <a:gd name="connsiteX1" fmla="*/ 105995 w 124121"/>
                <a:gd name="connsiteY1" fmla="*/ 131680 h 174582"/>
                <a:gd name="connsiteX2" fmla="*/ 63103 w 124121"/>
                <a:gd name="connsiteY2" fmla="*/ 166292 h 174582"/>
                <a:gd name="connsiteX3" fmla="*/ 10342 w 124121"/>
                <a:gd name="connsiteY3" fmla="*/ 112282 h 174582"/>
                <a:gd name="connsiteX4" fmla="*/ 5028 w 124121"/>
                <a:gd name="connsiteY4" fmla="*/ 105816 h 174582"/>
                <a:gd name="connsiteX5" fmla="*/ 93 w 124121"/>
                <a:gd name="connsiteY5" fmla="*/ 115325 h 174582"/>
                <a:gd name="connsiteX6" fmla="*/ 93 w 124121"/>
                <a:gd name="connsiteY6" fmla="*/ 165531 h 174582"/>
                <a:gd name="connsiteX7" fmla="*/ 4269 w 124121"/>
                <a:gd name="connsiteY7" fmla="*/ 174660 h 174582"/>
                <a:gd name="connsiteX8" fmla="*/ 13758 w 124121"/>
                <a:gd name="connsiteY8" fmla="*/ 167053 h 174582"/>
                <a:gd name="connsiteX9" fmla="*/ 21350 w 124121"/>
                <a:gd name="connsiteY9" fmla="*/ 158305 h 174582"/>
                <a:gd name="connsiteX10" fmla="*/ 63103 w 124121"/>
                <a:gd name="connsiteY10" fmla="*/ 174660 h 174582"/>
                <a:gd name="connsiteX11" fmla="*/ 124215 w 124121"/>
                <a:gd name="connsiteY11" fmla="*/ 121791 h 174582"/>
                <a:gd name="connsiteX12" fmla="*/ 108273 w 124121"/>
                <a:gd name="connsiteY12" fmla="*/ 85657 h 174582"/>
                <a:gd name="connsiteX13" fmla="*/ 65001 w 124121"/>
                <a:gd name="connsiteY13" fmla="*/ 67400 h 174582"/>
                <a:gd name="connsiteX14" fmla="*/ 18313 w 124121"/>
                <a:gd name="connsiteY14" fmla="*/ 36211 h 174582"/>
                <a:gd name="connsiteX15" fmla="*/ 60826 w 124121"/>
                <a:gd name="connsiteY15" fmla="*/ 7304 h 174582"/>
                <a:gd name="connsiteX16" fmla="*/ 105236 w 124121"/>
                <a:gd name="connsiteY16" fmla="*/ 53327 h 174582"/>
                <a:gd name="connsiteX17" fmla="*/ 109791 w 124121"/>
                <a:gd name="connsiteY17" fmla="*/ 56750 h 174582"/>
                <a:gd name="connsiteX18" fmla="*/ 114726 w 124121"/>
                <a:gd name="connsiteY18" fmla="*/ 47621 h 174582"/>
                <a:gd name="connsiteX19" fmla="*/ 114726 w 124121"/>
                <a:gd name="connsiteY19" fmla="*/ 9206 h 174582"/>
                <a:gd name="connsiteX20" fmla="*/ 110550 w 124121"/>
                <a:gd name="connsiteY20" fmla="*/ 77 h 174582"/>
                <a:gd name="connsiteX21" fmla="*/ 102959 w 124121"/>
                <a:gd name="connsiteY21" fmla="*/ 4641 h 174582"/>
                <a:gd name="connsiteX22" fmla="*/ 96506 w 124121"/>
                <a:gd name="connsiteY22" fmla="*/ 10727 h 174582"/>
                <a:gd name="connsiteX23" fmla="*/ 60826 w 124121"/>
                <a:gd name="connsiteY23" fmla="*/ 77 h 174582"/>
                <a:gd name="connsiteX24" fmla="*/ 93 w 124121"/>
                <a:gd name="connsiteY24" fmla="*/ 46861 h 174582"/>
                <a:gd name="connsiteX25" fmla="*/ 16415 w 124121"/>
                <a:gd name="connsiteY25" fmla="*/ 79191 h 174582"/>
                <a:gd name="connsiteX26" fmla="*/ 66519 w 124121"/>
                <a:gd name="connsiteY26" fmla="*/ 96687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4121" h="174582">
                  <a:moveTo>
                    <a:pt x="66519" y="96687"/>
                  </a:moveTo>
                  <a:cubicBezTo>
                    <a:pt x="74870" y="98209"/>
                    <a:pt x="105995" y="104294"/>
                    <a:pt x="105995" y="131680"/>
                  </a:cubicBezTo>
                  <a:cubicBezTo>
                    <a:pt x="105995" y="151078"/>
                    <a:pt x="92710" y="166292"/>
                    <a:pt x="63103" y="166292"/>
                  </a:cubicBezTo>
                  <a:cubicBezTo>
                    <a:pt x="31219" y="166292"/>
                    <a:pt x="17554" y="144612"/>
                    <a:pt x="10342" y="112282"/>
                  </a:cubicBezTo>
                  <a:cubicBezTo>
                    <a:pt x="9203" y="107337"/>
                    <a:pt x="8824" y="105816"/>
                    <a:pt x="5028" y="105816"/>
                  </a:cubicBezTo>
                  <a:cubicBezTo>
                    <a:pt x="93" y="105816"/>
                    <a:pt x="93" y="108478"/>
                    <a:pt x="93" y="115325"/>
                  </a:cubicBezTo>
                  <a:lnTo>
                    <a:pt x="93" y="165531"/>
                  </a:lnTo>
                  <a:cubicBezTo>
                    <a:pt x="93" y="171997"/>
                    <a:pt x="93" y="174660"/>
                    <a:pt x="4269" y="174660"/>
                  </a:cubicBezTo>
                  <a:cubicBezTo>
                    <a:pt x="6167" y="174660"/>
                    <a:pt x="6546" y="174279"/>
                    <a:pt x="13758" y="167053"/>
                  </a:cubicBezTo>
                  <a:cubicBezTo>
                    <a:pt x="14517" y="166292"/>
                    <a:pt x="14517" y="165531"/>
                    <a:pt x="21350" y="158305"/>
                  </a:cubicBezTo>
                  <a:cubicBezTo>
                    <a:pt x="38051" y="174279"/>
                    <a:pt x="55132" y="174660"/>
                    <a:pt x="63103" y="174660"/>
                  </a:cubicBezTo>
                  <a:cubicBezTo>
                    <a:pt x="106754" y="174660"/>
                    <a:pt x="124215" y="149176"/>
                    <a:pt x="124215" y="121791"/>
                  </a:cubicBezTo>
                  <a:cubicBezTo>
                    <a:pt x="124215" y="101632"/>
                    <a:pt x="112828" y="90221"/>
                    <a:pt x="108273" y="85657"/>
                  </a:cubicBezTo>
                  <a:cubicBezTo>
                    <a:pt x="95747" y="73486"/>
                    <a:pt x="80943" y="70443"/>
                    <a:pt x="65001" y="67400"/>
                  </a:cubicBezTo>
                  <a:cubicBezTo>
                    <a:pt x="43745" y="63216"/>
                    <a:pt x="18313" y="58271"/>
                    <a:pt x="18313" y="36211"/>
                  </a:cubicBezTo>
                  <a:cubicBezTo>
                    <a:pt x="18313" y="22898"/>
                    <a:pt x="28182" y="7304"/>
                    <a:pt x="60826" y="7304"/>
                  </a:cubicBezTo>
                  <a:cubicBezTo>
                    <a:pt x="102579" y="7304"/>
                    <a:pt x="104477" y="41536"/>
                    <a:pt x="105236" y="53327"/>
                  </a:cubicBezTo>
                  <a:cubicBezTo>
                    <a:pt x="105616" y="56750"/>
                    <a:pt x="109032" y="56750"/>
                    <a:pt x="109791" y="56750"/>
                  </a:cubicBezTo>
                  <a:cubicBezTo>
                    <a:pt x="114726" y="56750"/>
                    <a:pt x="114726" y="54848"/>
                    <a:pt x="114726" y="47621"/>
                  </a:cubicBezTo>
                  <a:lnTo>
                    <a:pt x="114726" y="9206"/>
                  </a:lnTo>
                  <a:cubicBezTo>
                    <a:pt x="114726" y="2740"/>
                    <a:pt x="114726" y="77"/>
                    <a:pt x="110550" y="77"/>
                  </a:cubicBezTo>
                  <a:cubicBezTo>
                    <a:pt x="108652" y="77"/>
                    <a:pt x="107893" y="77"/>
                    <a:pt x="102959" y="4641"/>
                  </a:cubicBezTo>
                  <a:cubicBezTo>
                    <a:pt x="101820" y="6163"/>
                    <a:pt x="98024" y="9586"/>
                    <a:pt x="96506" y="10727"/>
                  </a:cubicBezTo>
                  <a:cubicBezTo>
                    <a:pt x="82082" y="77"/>
                    <a:pt x="66519" y="77"/>
                    <a:pt x="60826" y="77"/>
                  </a:cubicBezTo>
                  <a:cubicBezTo>
                    <a:pt x="14517" y="77"/>
                    <a:pt x="93" y="25561"/>
                    <a:pt x="93" y="46861"/>
                  </a:cubicBezTo>
                  <a:cubicBezTo>
                    <a:pt x="93" y="60173"/>
                    <a:pt x="6167" y="70823"/>
                    <a:pt x="16415" y="79191"/>
                  </a:cubicBezTo>
                  <a:cubicBezTo>
                    <a:pt x="28562" y="89080"/>
                    <a:pt x="39190" y="91362"/>
                    <a:pt x="66519" y="96687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74" name="Freeform: Shape 1973">
              <a:extLst>
                <a:ext uri="{FF2B5EF4-FFF2-40B4-BE49-F238E27FC236}">
                  <a16:creationId xmlns:a16="http://schemas.microsoft.com/office/drawing/2014/main" id="{AB790A11-00A2-54FC-1320-5E4FDDE4AD17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5438722" y="3811251"/>
              <a:ext cx="118807" cy="238101"/>
            </a:xfrm>
            <a:custGeom>
              <a:avLst/>
              <a:gdLst>
                <a:gd name="connsiteX0" fmla="*/ 58552 w 118807"/>
                <a:gd name="connsiteY0" fmla="*/ 81853 h 238101"/>
                <a:gd name="connsiteX1" fmla="*/ 112832 w 118807"/>
                <a:gd name="connsiteY1" fmla="*/ 81853 h 238101"/>
                <a:gd name="connsiteX2" fmla="*/ 112832 w 118807"/>
                <a:gd name="connsiteY2" fmla="*/ 70062 h 238101"/>
                <a:gd name="connsiteX3" fmla="*/ 58552 w 118807"/>
                <a:gd name="connsiteY3" fmla="*/ 70062 h 238101"/>
                <a:gd name="connsiteX4" fmla="*/ 58552 w 118807"/>
                <a:gd name="connsiteY4" fmla="*/ 77 h 238101"/>
                <a:gd name="connsiteX5" fmla="*/ 49063 w 118807"/>
                <a:gd name="connsiteY5" fmla="*/ 77 h 238101"/>
                <a:gd name="connsiteX6" fmla="*/ 97 w 118807"/>
                <a:gd name="connsiteY6" fmla="*/ 73486 h 238101"/>
                <a:gd name="connsiteX7" fmla="*/ 97 w 118807"/>
                <a:gd name="connsiteY7" fmla="*/ 81853 h 238101"/>
                <a:gd name="connsiteX8" fmla="*/ 32361 w 118807"/>
                <a:gd name="connsiteY8" fmla="*/ 81853 h 238101"/>
                <a:gd name="connsiteX9" fmla="*/ 32361 w 118807"/>
                <a:gd name="connsiteY9" fmla="*/ 186831 h 238101"/>
                <a:gd name="connsiteX10" fmla="*/ 81327 w 118807"/>
                <a:gd name="connsiteY10" fmla="*/ 238179 h 238101"/>
                <a:gd name="connsiteX11" fmla="*/ 118905 w 118807"/>
                <a:gd name="connsiteY11" fmla="*/ 186831 h 238101"/>
                <a:gd name="connsiteX12" fmla="*/ 118905 w 118807"/>
                <a:gd name="connsiteY12" fmla="*/ 165151 h 238101"/>
                <a:gd name="connsiteX13" fmla="*/ 109415 w 118807"/>
                <a:gd name="connsiteY13" fmla="*/ 165151 h 238101"/>
                <a:gd name="connsiteX14" fmla="*/ 109415 w 118807"/>
                <a:gd name="connsiteY14" fmla="*/ 186070 h 238101"/>
                <a:gd name="connsiteX15" fmla="*/ 83984 w 118807"/>
                <a:gd name="connsiteY15" fmla="*/ 228670 h 238101"/>
                <a:gd name="connsiteX16" fmla="*/ 58552 w 118807"/>
                <a:gd name="connsiteY16" fmla="*/ 187592 h 238101"/>
                <a:gd name="connsiteX17" fmla="*/ 58552 w 118807"/>
                <a:gd name="connsiteY17" fmla="*/ 81853 h 238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8807" h="238101">
                  <a:moveTo>
                    <a:pt x="58552" y="81853"/>
                  </a:moveTo>
                  <a:lnTo>
                    <a:pt x="112832" y="81853"/>
                  </a:lnTo>
                  <a:lnTo>
                    <a:pt x="112832" y="70062"/>
                  </a:lnTo>
                  <a:lnTo>
                    <a:pt x="58552" y="70062"/>
                  </a:lnTo>
                  <a:lnTo>
                    <a:pt x="58552" y="77"/>
                  </a:lnTo>
                  <a:lnTo>
                    <a:pt x="49063" y="77"/>
                  </a:lnTo>
                  <a:cubicBezTo>
                    <a:pt x="48683" y="31266"/>
                    <a:pt x="37296" y="71964"/>
                    <a:pt x="97" y="73486"/>
                  </a:cubicBezTo>
                  <a:lnTo>
                    <a:pt x="97" y="81853"/>
                  </a:lnTo>
                  <a:lnTo>
                    <a:pt x="32361" y="81853"/>
                  </a:lnTo>
                  <a:lnTo>
                    <a:pt x="32361" y="186831"/>
                  </a:lnTo>
                  <a:cubicBezTo>
                    <a:pt x="32361" y="233615"/>
                    <a:pt x="67662" y="238179"/>
                    <a:pt x="81327" y="238179"/>
                  </a:cubicBezTo>
                  <a:cubicBezTo>
                    <a:pt x="108277" y="238179"/>
                    <a:pt x="118905" y="211174"/>
                    <a:pt x="118905" y="186831"/>
                  </a:cubicBezTo>
                  <a:lnTo>
                    <a:pt x="118905" y="165151"/>
                  </a:lnTo>
                  <a:lnTo>
                    <a:pt x="109415" y="165151"/>
                  </a:lnTo>
                  <a:lnTo>
                    <a:pt x="109415" y="186070"/>
                  </a:lnTo>
                  <a:cubicBezTo>
                    <a:pt x="109415" y="214217"/>
                    <a:pt x="98028" y="228670"/>
                    <a:pt x="83984" y="228670"/>
                  </a:cubicBezTo>
                  <a:cubicBezTo>
                    <a:pt x="58552" y="228670"/>
                    <a:pt x="58552" y="194058"/>
                    <a:pt x="58552" y="187592"/>
                  </a:cubicBezTo>
                  <a:lnTo>
                    <a:pt x="58552" y="81853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75" name="Freeform: Shape 1974">
              <a:extLst>
                <a:ext uri="{FF2B5EF4-FFF2-40B4-BE49-F238E27FC236}">
                  <a16:creationId xmlns:a16="http://schemas.microsoft.com/office/drawing/2014/main" id="{06EEC5FB-ABA4-B0F1-B128-6627DF3121C0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5726905" y="3905579"/>
              <a:ext cx="252418" cy="89002"/>
            </a:xfrm>
            <a:custGeom>
              <a:avLst/>
              <a:gdLst>
                <a:gd name="connsiteX0" fmla="*/ 239617 w 252418"/>
                <a:gd name="connsiteY0" fmla="*/ 15291 h 89002"/>
                <a:gd name="connsiteX1" fmla="*/ 252523 w 252418"/>
                <a:gd name="connsiteY1" fmla="*/ 7684 h 89002"/>
                <a:gd name="connsiteX2" fmla="*/ 239997 w 252418"/>
                <a:gd name="connsiteY2" fmla="*/ 77 h 89002"/>
                <a:gd name="connsiteX3" fmla="*/ 12631 w 252418"/>
                <a:gd name="connsiteY3" fmla="*/ 77 h 89002"/>
                <a:gd name="connsiteX4" fmla="*/ 105 w 252418"/>
                <a:gd name="connsiteY4" fmla="*/ 7684 h 89002"/>
                <a:gd name="connsiteX5" fmla="*/ 13010 w 252418"/>
                <a:gd name="connsiteY5" fmla="*/ 15291 h 89002"/>
                <a:gd name="connsiteX6" fmla="*/ 239617 w 252418"/>
                <a:gd name="connsiteY6" fmla="*/ 15291 h 89002"/>
                <a:gd name="connsiteX7" fmla="*/ 239997 w 252418"/>
                <a:gd name="connsiteY7" fmla="*/ 89080 h 89002"/>
                <a:gd name="connsiteX8" fmla="*/ 252523 w 252418"/>
                <a:gd name="connsiteY8" fmla="*/ 81473 h 89002"/>
                <a:gd name="connsiteX9" fmla="*/ 239617 w 252418"/>
                <a:gd name="connsiteY9" fmla="*/ 73866 h 89002"/>
                <a:gd name="connsiteX10" fmla="*/ 13010 w 252418"/>
                <a:gd name="connsiteY10" fmla="*/ 73866 h 89002"/>
                <a:gd name="connsiteX11" fmla="*/ 105 w 252418"/>
                <a:gd name="connsiteY11" fmla="*/ 81473 h 89002"/>
                <a:gd name="connsiteX12" fmla="*/ 12631 w 252418"/>
                <a:gd name="connsiteY12" fmla="*/ 89080 h 89002"/>
                <a:gd name="connsiteX13" fmla="*/ 239997 w 252418"/>
                <a:gd name="connsiteY13" fmla="*/ 89080 h 89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2418" h="89002">
                  <a:moveTo>
                    <a:pt x="239617" y="15291"/>
                  </a:moveTo>
                  <a:cubicBezTo>
                    <a:pt x="245311" y="15291"/>
                    <a:pt x="252523" y="15291"/>
                    <a:pt x="252523" y="7684"/>
                  </a:cubicBezTo>
                  <a:cubicBezTo>
                    <a:pt x="252523" y="77"/>
                    <a:pt x="245311" y="77"/>
                    <a:pt x="239997" y="77"/>
                  </a:cubicBezTo>
                  <a:lnTo>
                    <a:pt x="12631" y="77"/>
                  </a:lnTo>
                  <a:cubicBezTo>
                    <a:pt x="7317" y="77"/>
                    <a:pt x="105" y="77"/>
                    <a:pt x="105" y="7684"/>
                  </a:cubicBezTo>
                  <a:cubicBezTo>
                    <a:pt x="105" y="15291"/>
                    <a:pt x="7317" y="15291"/>
                    <a:pt x="13010" y="15291"/>
                  </a:cubicBezTo>
                  <a:lnTo>
                    <a:pt x="239617" y="15291"/>
                  </a:lnTo>
                  <a:close/>
                  <a:moveTo>
                    <a:pt x="239997" y="89080"/>
                  </a:moveTo>
                  <a:cubicBezTo>
                    <a:pt x="245311" y="89080"/>
                    <a:pt x="252523" y="89080"/>
                    <a:pt x="252523" y="81473"/>
                  </a:cubicBezTo>
                  <a:cubicBezTo>
                    <a:pt x="252523" y="73866"/>
                    <a:pt x="245311" y="73866"/>
                    <a:pt x="239617" y="73866"/>
                  </a:cubicBezTo>
                  <a:lnTo>
                    <a:pt x="13010" y="73866"/>
                  </a:lnTo>
                  <a:cubicBezTo>
                    <a:pt x="7317" y="73866"/>
                    <a:pt x="105" y="73866"/>
                    <a:pt x="105" y="81473"/>
                  </a:cubicBezTo>
                  <a:cubicBezTo>
                    <a:pt x="105" y="89080"/>
                    <a:pt x="7317" y="89080"/>
                    <a:pt x="12631" y="89080"/>
                  </a:cubicBezTo>
                  <a:lnTo>
                    <a:pt x="239997" y="89080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76" name="Freeform: Shape 1975">
              <a:extLst>
                <a:ext uri="{FF2B5EF4-FFF2-40B4-BE49-F238E27FC236}">
                  <a16:creationId xmlns:a16="http://schemas.microsoft.com/office/drawing/2014/main" id="{F2CBDF5E-3DC3-E6B9-CC4C-27AD703373BA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148657" y="3823423"/>
              <a:ext cx="252418" cy="253316"/>
            </a:xfrm>
            <a:custGeom>
              <a:avLst/>
              <a:gdLst>
                <a:gd name="connsiteX0" fmla="*/ 134106 w 252418"/>
                <a:gd name="connsiteY0" fmla="*/ 134342 h 253316"/>
                <a:gd name="connsiteX1" fmla="*/ 240008 w 252418"/>
                <a:gd name="connsiteY1" fmla="*/ 134342 h 253316"/>
                <a:gd name="connsiteX2" fmla="*/ 252534 w 252418"/>
                <a:gd name="connsiteY2" fmla="*/ 126735 h 253316"/>
                <a:gd name="connsiteX3" fmla="*/ 240008 w 252418"/>
                <a:gd name="connsiteY3" fmla="*/ 119128 h 253316"/>
                <a:gd name="connsiteX4" fmla="*/ 134106 w 252418"/>
                <a:gd name="connsiteY4" fmla="*/ 119128 h 253316"/>
                <a:gd name="connsiteX5" fmla="*/ 134106 w 252418"/>
                <a:gd name="connsiteY5" fmla="*/ 12629 h 253316"/>
                <a:gd name="connsiteX6" fmla="*/ 126515 w 252418"/>
                <a:gd name="connsiteY6" fmla="*/ 77 h 253316"/>
                <a:gd name="connsiteX7" fmla="*/ 118923 w 252418"/>
                <a:gd name="connsiteY7" fmla="*/ 12629 h 253316"/>
                <a:gd name="connsiteX8" fmla="*/ 118923 w 252418"/>
                <a:gd name="connsiteY8" fmla="*/ 119128 h 253316"/>
                <a:gd name="connsiteX9" fmla="*/ 12642 w 252418"/>
                <a:gd name="connsiteY9" fmla="*/ 119128 h 253316"/>
                <a:gd name="connsiteX10" fmla="*/ 116 w 252418"/>
                <a:gd name="connsiteY10" fmla="*/ 126735 h 253316"/>
                <a:gd name="connsiteX11" fmla="*/ 12642 w 252418"/>
                <a:gd name="connsiteY11" fmla="*/ 134342 h 253316"/>
                <a:gd name="connsiteX12" fmla="*/ 118923 w 252418"/>
                <a:gd name="connsiteY12" fmla="*/ 134342 h 253316"/>
                <a:gd name="connsiteX13" fmla="*/ 118923 w 252418"/>
                <a:gd name="connsiteY13" fmla="*/ 240842 h 253316"/>
                <a:gd name="connsiteX14" fmla="*/ 126515 w 252418"/>
                <a:gd name="connsiteY14" fmla="*/ 253393 h 253316"/>
                <a:gd name="connsiteX15" fmla="*/ 134106 w 252418"/>
                <a:gd name="connsiteY15" fmla="*/ 240842 h 253316"/>
                <a:gd name="connsiteX16" fmla="*/ 134106 w 252418"/>
                <a:gd name="connsiteY16" fmla="*/ 134342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06" y="134342"/>
                  </a:moveTo>
                  <a:lnTo>
                    <a:pt x="240008" y="134342"/>
                  </a:lnTo>
                  <a:cubicBezTo>
                    <a:pt x="245322" y="134342"/>
                    <a:pt x="252534" y="134342"/>
                    <a:pt x="252534" y="126735"/>
                  </a:cubicBezTo>
                  <a:cubicBezTo>
                    <a:pt x="252534" y="119128"/>
                    <a:pt x="245322" y="119128"/>
                    <a:pt x="240008" y="119128"/>
                  </a:cubicBezTo>
                  <a:lnTo>
                    <a:pt x="134106" y="119128"/>
                  </a:lnTo>
                  <a:lnTo>
                    <a:pt x="134106" y="12629"/>
                  </a:lnTo>
                  <a:cubicBezTo>
                    <a:pt x="134106" y="7304"/>
                    <a:pt x="134106" y="77"/>
                    <a:pt x="126515" y="77"/>
                  </a:cubicBezTo>
                  <a:cubicBezTo>
                    <a:pt x="118923" y="77"/>
                    <a:pt x="118923" y="7304"/>
                    <a:pt x="118923" y="12629"/>
                  </a:cubicBezTo>
                  <a:lnTo>
                    <a:pt x="118923" y="119128"/>
                  </a:lnTo>
                  <a:lnTo>
                    <a:pt x="12642" y="119128"/>
                  </a:lnTo>
                  <a:cubicBezTo>
                    <a:pt x="7328" y="119128"/>
                    <a:pt x="116" y="119128"/>
                    <a:pt x="116" y="126735"/>
                  </a:cubicBezTo>
                  <a:cubicBezTo>
                    <a:pt x="116" y="134342"/>
                    <a:pt x="7328" y="134342"/>
                    <a:pt x="12642" y="134342"/>
                  </a:cubicBezTo>
                  <a:lnTo>
                    <a:pt x="118923" y="134342"/>
                  </a:lnTo>
                  <a:lnTo>
                    <a:pt x="118923" y="240842"/>
                  </a:lnTo>
                  <a:cubicBezTo>
                    <a:pt x="118923" y="246166"/>
                    <a:pt x="118923" y="253393"/>
                    <a:pt x="126515" y="253393"/>
                  </a:cubicBezTo>
                  <a:cubicBezTo>
                    <a:pt x="134106" y="253393"/>
                    <a:pt x="134106" y="246166"/>
                    <a:pt x="134106" y="240842"/>
                  </a:cubicBezTo>
                  <a:lnTo>
                    <a:pt x="134106" y="13434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77" name="Freeform: Shape 1976">
              <a:extLst>
                <a:ext uri="{FF2B5EF4-FFF2-40B4-BE49-F238E27FC236}">
                  <a16:creationId xmlns:a16="http://schemas.microsoft.com/office/drawing/2014/main" id="{DD16135D-2876-EBAF-ADB5-4D1629227F0F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6642782" y="3588745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78" name="Freeform: Shape 1977">
              <a:extLst>
                <a:ext uri="{FF2B5EF4-FFF2-40B4-BE49-F238E27FC236}">
                  <a16:creationId xmlns:a16="http://schemas.microsoft.com/office/drawing/2014/main" id="{92D0F6CF-3975-DF23-7CB3-36C6516CC349}"/>
                </a:ext>
              </a:extLst>
            </p:cNvPr>
            <p:cNvSpPr/>
            <p:nvPr>
              <p:custDataLst>
                <p:tags r:id="rId31"/>
              </p:custDataLst>
            </p:nvPr>
          </p:nvSpPr>
          <p:spPr>
            <a:xfrm>
              <a:off x="7017401" y="3785387"/>
              <a:ext cx="223570" cy="259782"/>
            </a:xfrm>
            <a:custGeom>
              <a:avLst/>
              <a:gdLst>
                <a:gd name="connsiteX0" fmla="*/ 73017 w 223570"/>
                <a:gd name="connsiteY0" fmla="*/ 139667 h 259782"/>
                <a:gd name="connsiteX1" fmla="*/ 137166 w 223570"/>
                <a:gd name="connsiteY1" fmla="*/ 139667 h 259782"/>
                <a:gd name="connsiteX2" fmla="*/ 223709 w 223570"/>
                <a:gd name="connsiteY2" fmla="*/ 70823 h 259782"/>
                <a:gd name="connsiteX3" fmla="*/ 134129 w 223570"/>
                <a:gd name="connsiteY3" fmla="*/ 77 h 259782"/>
                <a:gd name="connsiteX4" fmla="*/ 139 w 223570"/>
                <a:gd name="connsiteY4" fmla="*/ 77 h 259782"/>
                <a:gd name="connsiteX5" fmla="*/ 139 w 223570"/>
                <a:gd name="connsiteY5" fmla="*/ 11868 h 259782"/>
                <a:gd name="connsiteX6" fmla="*/ 9249 w 223570"/>
                <a:gd name="connsiteY6" fmla="*/ 11868 h 259782"/>
                <a:gd name="connsiteX7" fmla="*/ 39235 w 223570"/>
                <a:gd name="connsiteY7" fmla="*/ 29745 h 259782"/>
                <a:gd name="connsiteX8" fmla="*/ 39235 w 223570"/>
                <a:gd name="connsiteY8" fmla="*/ 230192 h 259782"/>
                <a:gd name="connsiteX9" fmla="*/ 9249 w 223570"/>
                <a:gd name="connsiteY9" fmla="*/ 248068 h 259782"/>
                <a:gd name="connsiteX10" fmla="*/ 139 w 223570"/>
                <a:gd name="connsiteY10" fmla="*/ 248068 h 259782"/>
                <a:gd name="connsiteX11" fmla="*/ 139 w 223570"/>
                <a:gd name="connsiteY11" fmla="*/ 259859 h 259782"/>
                <a:gd name="connsiteX12" fmla="*/ 55936 w 223570"/>
                <a:gd name="connsiteY12" fmla="*/ 258718 h 259782"/>
                <a:gd name="connsiteX13" fmla="*/ 112114 w 223570"/>
                <a:gd name="connsiteY13" fmla="*/ 259859 h 259782"/>
                <a:gd name="connsiteX14" fmla="*/ 112114 w 223570"/>
                <a:gd name="connsiteY14" fmla="*/ 248068 h 259782"/>
                <a:gd name="connsiteX15" fmla="*/ 103004 w 223570"/>
                <a:gd name="connsiteY15" fmla="*/ 248068 h 259782"/>
                <a:gd name="connsiteX16" fmla="*/ 73017 w 223570"/>
                <a:gd name="connsiteY16" fmla="*/ 230192 h 259782"/>
                <a:gd name="connsiteX17" fmla="*/ 73017 w 223570"/>
                <a:gd name="connsiteY17" fmla="*/ 139667 h 259782"/>
                <a:gd name="connsiteX18" fmla="*/ 71879 w 223570"/>
                <a:gd name="connsiteY18" fmla="*/ 129778 h 259782"/>
                <a:gd name="connsiteX19" fmla="*/ 71879 w 223570"/>
                <a:gd name="connsiteY19" fmla="*/ 27082 h 259782"/>
                <a:gd name="connsiteX20" fmla="*/ 90478 w 223570"/>
                <a:gd name="connsiteY20" fmla="*/ 11868 h 259782"/>
                <a:gd name="connsiteX21" fmla="*/ 124260 w 223570"/>
                <a:gd name="connsiteY21" fmla="*/ 11868 h 259782"/>
                <a:gd name="connsiteX22" fmla="*/ 184613 w 223570"/>
                <a:gd name="connsiteY22" fmla="*/ 70823 h 259782"/>
                <a:gd name="connsiteX23" fmla="*/ 124260 w 223570"/>
                <a:gd name="connsiteY23" fmla="*/ 129778 h 259782"/>
                <a:gd name="connsiteX24" fmla="*/ 71879 w 223570"/>
                <a:gd name="connsiteY24" fmla="*/ 129778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17" y="139667"/>
                  </a:moveTo>
                  <a:lnTo>
                    <a:pt x="137166" y="139667"/>
                  </a:lnTo>
                  <a:cubicBezTo>
                    <a:pt x="182715" y="139667"/>
                    <a:pt x="223709" y="108858"/>
                    <a:pt x="223709" y="70823"/>
                  </a:cubicBezTo>
                  <a:cubicBezTo>
                    <a:pt x="223709" y="33548"/>
                    <a:pt x="186131" y="77"/>
                    <a:pt x="134129" y="77"/>
                  </a:cubicBezTo>
                  <a:lnTo>
                    <a:pt x="139" y="77"/>
                  </a:lnTo>
                  <a:lnTo>
                    <a:pt x="139" y="11868"/>
                  </a:lnTo>
                  <a:lnTo>
                    <a:pt x="9249" y="11868"/>
                  </a:lnTo>
                  <a:cubicBezTo>
                    <a:pt x="38476" y="11868"/>
                    <a:pt x="39235" y="16052"/>
                    <a:pt x="39235" y="29745"/>
                  </a:cubicBezTo>
                  <a:lnTo>
                    <a:pt x="39235" y="230192"/>
                  </a:lnTo>
                  <a:cubicBezTo>
                    <a:pt x="39235" y="243884"/>
                    <a:pt x="38476" y="248068"/>
                    <a:pt x="9249" y="248068"/>
                  </a:cubicBezTo>
                  <a:lnTo>
                    <a:pt x="139" y="248068"/>
                  </a:lnTo>
                  <a:lnTo>
                    <a:pt x="139" y="259859"/>
                  </a:lnTo>
                  <a:cubicBezTo>
                    <a:pt x="13424" y="258718"/>
                    <a:pt x="41513" y="258718"/>
                    <a:pt x="55936" y="258718"/>
                  </a:cubicBezTo>
                  <a:cubicBezTo>
                    <a:pt x="70360" y="258718"/>
                    <a:pt x="98829" y="258718"/>
                    <a:pt x="112114" y="259859"/>
                  </a:cubicBezTo>
                  <a:lnTo>
                    <a:pt x="112114" y="248068"/>
                  </a:lnTo>
                  <a:lnTo>
                    <a:pt x="103004" y="248068"/>
                  </a:lnTo>
                  <a:cubicBezTo>
                    <a:pt x="73777" y="248068"/>
                    <a:pt x="73017" y="243884"/>
                    <a:pt x="73017" y="230192"/>
                  </a:cubicBezTo>
                  <a:lnTo>
                    <a:pt x="73017" y="139667"/>
                  </a:lnTo>
                  <a:close/>
                  <a:moveTo>
                    <a:pt x="71879" y="129778"/>
                  </a:moveTo>
                  <a:lnTo>
                    <a:pt x="71879" y="27082"/>
                  </a:lnTo>
                  <a:cubicBezTo>
                    <a:pt x="71879" y="14531"/>
                    <a:pt x="72638" y="11868"/>
                    <a:pt x="90478" y="11868"/>
                  </a:cubicBezTo>
                  <a:lnTo>
                    <a:pt x="124260" y="11868"/>
                  </a:lnTo>
                  <a:cubicBezTo>
                    <a:pt x="184613" y="11868"/>
                    <a:pt x="184613" y="52186"/>
                    <a:pt x="184613" y="70823"/>
                  </a:cubicBezTo>
                  <a:cubicBezTo>
                    <a:pt x="184613" y="88700"/>
                    <a:pt x="184613" y="129778"/>
                    <a:pt x="124260" y="129778"/>
                  </a:cubicBezTo>
                  <a:lnTo>
                    <a:pt x="71879" y="12977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79" name="Freeform: Shape 1978">
              <a:extLst>
                <a:ext uri="{FF2B5EF4-FFF2-40B4-BE49-F238E27FC236}">
                  <a16:creationId xmlns:a16="http://schemas.microsoft.com/office/drawing/2014/main" id="{B3989629-D1DC-294C-A064-B792A43B5637}"/>
                </a:ext>
              </a:extLst>
            </p:cNvPr>
            <p:cNvSpPr/>
            <p:nvPr>
              <p:custDataLst>
                <p:tags r:id="rId32"/>
              </p:custDataLst>
            </p:nvPr>
          </p:nvSpPr>
          <p:spPr>
            <a:xfrm>
              <a:off x="7300017" y="3759904"/>
              <a:ext cx="88061" cy="380354"/>
            </a:xfrm>
            <a:custGeom>
              <a:avLst/>
              <a:gdLst>
                <a:gd name="connsiteX0" fmla="*/ 88207 w 88061"/>
                <a:gd name="connsiteY0" fmla="*/ 376628 h 380354"/>
                <a:gd name="connsiteX1" fmla="*/ 81754 w 88061"/>
                <a:gd name="connsiteY1" fmla="*/ 368260 h 380354"/>
                <a:gd name="connsiteX2" fmla="*/ 22161 w 88061"/>
                <a:gd name="connsiteY2" fmla="*/ 190254 h 380354"/>
                <a:gd name="connsiteX3" fmla="*/ 83273 w 88061"/>
                <a:gd name="connsiteY3" fmla="*/ 10347 h 380354"/>
                <a:gd name="connsiteX4" fmla="*/ 88207 w 88061"/>
                <a:gd name="connsiteY4" fmla="*/ 3881 h 380354"/>
                <a:gd name="connsiteX5" fmla="*/ 84411 w 88061"/>
                <a:gd name="connsiteY5" fmla="*/ 77 h 380354"/>
                <a:gd name="connsiteX6" fmla="*/ 24059 w 88061"/>
                <a:gd name="connsiteY6" fmla="*/ 74246 h 380354"/>
                <a:gd name="connsiteX7" fmla="*/ 145 w 88061"/>
                <a:gd name="connsiteY7" fmla="*/ 190254 h 380354"/>
                <a:gd name="connsiteX8" fmla="*/ 25198 w 88061"/>
                <a:gd name="connsiteY8" fmla="*/ 308925 h 380354"/>
                <a:gd name="connsiteX9" fmla="*/ 84411 w 88061"/>
                <a:gd name="connsiteY9" fmla="*/ 380432 h 380354"/>
                <a:gd name="connsiteX10" fmla="*/ 88207 w 88061"/>
                <a:gd name="connsiteY10" fmla="*/ 376628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07" y="376628"/>
                  </a:moveTo>
                  <a:cubicBezTo>
                    <a:pt x="88207" y="375487"/>
                    <a:pt x="88207" y="374726"/>
                    <a:pt x="81754" y="368260"/>
                  </a:cubicBezTo>
                  <a:cubicBezTo>
                    <a:pt x="34307" y="320336"/>
                    <a:pt x="22161" y="248449"/>
                    <a:pt x="22161" y="190254"/>
                  </a:cubicBezTo>
                  <a:cubicBezTo>
                    <a:pt x="22161" y="124073"/>
                    <a:pt x="36585" y="57891"/>
                    <a:pt x="83273" y="10347"/>
                  </a:cubicBezTo>
                  <a:cubicBezTo>
                    <a:pt x="88207" y="5782"/>
                    <a:pt x="88207" y="5022"/>
                    <a:pt x="88207" y="3881"/>
                  </a:cubicBezTo>
                  <a:cubicBezTo>
                    <a:pt x="88207" y="1218"/>
                    <a:pt x="86689" y="77"/>
                    <a:pt x="84411" y="77"/>
                  </a:cubicBezTo>
                  <a:cubicBezTo>
                    <a:pt x="80616" y="77"/>
                    <a:pt x="46454" y="25941"/>
                    <a:pt x="24059" y="74246"/>
                  </a:cubicBezTo>
                  <a:cubicBezTo>
                    <a:pt x="4700" y="116085"/>
                    <a:pt x="145" y="158305"/>
                    <a:pt x="145" y="190254"/>
                  </a:cubicBezTo>
                  <a:cubicBezTo>
                    <a:pt x="145" y="219922"/>
                    <a:pt x="4321" y="265945"/>
                    <a:pt x="25198" y="308925"/>
                  </a:cubicBezTo>
                  <a:cubicBezTo>
                    <a:pt x="47972" y="355709"/>
                    <a:pt x="80616" y="380432"/>
                    <a:pt x="84411" y="380432"/>
                  </a:cubicBezTo>
                  <a:cubicBezTo>
                    <a:pt x="86689" y="380432"/>
                    <a:pt x="88207" y="379291"/>
                    <a:pt x="88207" y="376628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80" name="Freeform: Shape 1979">
              <a:extLst>
                <a:ext uri="{FF2B5EF4-FFF2-40B4-BE49-F238E27FC236}">
                  <a16:creationId xmlns:a16="http://schemas.microsoft.com/office/drawing/2014/main" id="{F21269C5-9576-D938-5FE3-DBE582C24F20}"/>
                </a:ext>
              </a:extLst>
            </p:cNvPr>
            <p:cNvSpPr/>
            <p:nvPr>
              <p:custDataLst>
                <p:tags r:id="rId33"/>
              </p:custDataLst>
            </p:nvPr>
          </p:nvSpPr>
          <p:spPr>
            <a:xfrm>
              <a:off x="7423338" y="3785387"/>
              <a:ext cx="255075" cy="259782"/>
            </a:xfrm>
            <a:custGeom>
              <a:avLst/>
              <a:gdLst>
                <a:gd name="connsiteX0" fmla="*/ 149 w 255075"/>
                <a:gd name="connsiteY0" fmla="*/ 77 h 259782"/>
                <a:gd name="connsiteX1" fmla="*/ 149 w 255075"/>
                <a:gd name="connsiteY1" fmla="*/ 11868 h 259782"/>
                <a:gd name="connsiteX2" fmla="*/ 9259 w 255075"/>
                <a:gd name="connsiteY2" fmla="*/ 11868 h 259782"/>
                <a:gd name="connsiteX3" fmla="*/ 39246 w 255075"/>
                <a:gd name="connsiteY3" fmla="*/ 29745 h 259782"/>
                <a:gd name="connsiteX4" fmla="*/ 39246 w 255075"/>
                <a:gd name="connsiteY4" fmla="*/ 230192 h 259782"/>
                <a:gd name="connsiteX5" fmla="*/ 9259 w 255075"/>
                <a:gd name="connsiteY5" fmla="*/ 248068 h 259782"/>
                <a:gd name="connsiteX6" fmla="*/ 149 w 255075"/>
                <a:gd name="connsiteY6" fmla="*/ 248068 h 259782"/>
                <a:gd name="connsiteX7" fmla="*/ 149 w 255075"/>
                <a:gd name="connsiteY7" fmla="*/ 259859 h 259782"/>
                <a:gd name="connsiteX8" fmla="*/ 139074 w 255075"/>
                <a:gd name="connsiteY8" fmla="*/ 259859 h 259782"/>
                <a:gd name="connsiteX9" fmla="*/ 255225 w 255075"/>
                <a:gd name="connsiteY9" fmla="*/ 132060 h 259782"/>
                <a:gd name="connsiteX10" fmla="*/ 139074 w 255075"/>
                <a:gd name="connsiteY10" fmla="*/ 77 h 259782"/>
                <a:gd name="connsiteX11" fmla="*/ 149 w 255075"/>
                <a:gd name="connsiteY11" fmla="*/ 77 h 259782"/>
                <a:gd name="connsiteX12" fmla="*/ 90489 w 255075"/>
                <a:gd name="connsiteY12" fmla="*/ 248068 h 259782"/>
                <a:gd name="connsiteX13" fmla="*/ 71889 w 255075"/>
                <a:gd name="connsiteY13" fmla="*/ 232854 h 259782"/>
                <a:gd name="connsiteX14" fmla="*/ 71889 w 255075"/>
                <a:gd name="connsiteY14" fmla="*/ 27082 h 259782"/>
                <a:gd name="connsiteX15" fmla="*/ 90489 w 255075"/>
                <a:gd name="connsiteY15" fmla="*/ 11868 h 259782"/>
                <a:gd name="connsiteX16" fmla="*/ 128446 w 255075"/>
                <a:gd name="connsiteY16" fmla="*/ 11868 h 259782"/>
                <a:gd name="connsiteX17" fmla="*/ 197529 w 255075"/>
                <a:gd name="connsiteY17" fmla="*/ 47241 h 259782"/>
                <a:gd name="connsiteX18" fmla="*/ 217267 w 255075"/>
                <a:gd name="connsiteY18" fmla="*/ 132060 h 259782"/>
                <a:gd name="connsiteX19" fmla="*/ 196390 w 255075"/>
                <a:gd name="connsiteY19" fmla="*/ 215738 h 259782"/>
                <a:gd name="connsiteX20" fmla="*/ 128826 w 255075"/>
                <a:gd name="connsiteY20" fmla="*/ 248068 h 259782"/>
                <a:gd name="connsiteX21" fmla="*/ 90489 w 255075"/>
                <a:gd name="connsiteY21" fmla="*/ 248068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149" y="77"/>
                  </a:moveTo>
                  <a:lnTo>
                    <a:pt x="149" y="11868"/>
                  </a:lnTo>
                  <a:lnTo>
                    <a:pt x="9259" y="11868"/>
                  </a:lnTo>
                  <a:cubicBezTo>
                    <a:pt x="38487" y="11868"/>
                    <a:pt x="39246" y="16052"/>
                    <a:pt x="39246" y="29745"/>
                  </a:cubicBezTo>
                  <a:lnTo>
                    <a:pt x="39246" y="230192"/>
                  </a:lnTo>
                  <a:cubicBezTo>
                    <a:pt x="39246" y="243884"/>
                    <a:pt x="38487" y="248068"/>
                    <a:pt x="9259" y="248068"/>
                  </a:cubicBezTo>
                  <a:lnTo>
                    <a:pt x="149" y="248068"/>
                  </a:lnTo>
                  <a:lnTo>
                    <a:pt x="149" y="259859"/>
                  </a:lnTo>
                  <a:lnTo>
                    <a:pt x="139074" y="259859"/>
                  </a:lnTo>
                  <a:cubicBezTo>
                    <a:pt x="202843" y="259859"/>
                    <a:pt x="255225" y="203567"/>
                    <a:pt x="255225" y="132060"/>
                  </a:cubicBezTo>
                  <a:cubicBezTo>
                    <a:pt x="255225" y="59793"/>
                    <a:pt x="203982" y="77"/>
                    <a:pt x="139074" y="77"/>
                  </a:cubicBezTo>
                  <a:lnTo>
                    <a:pt x="149" y="77"/>
                  </a:lnTo>
                  <a:close/>
                  <a:moveTo>
                    <a:pt x="90489" y="248068"/>
                  </a:moveTo>
                  <a:cubicBezTo>
                    <a:pt x="72648" y="248068"/>
                    <a:pt x="71889" y="245406"/>
                    <a:pt x="71889" y="232854"/>
                  </a:cubicBezTo>
                  <a:lnTo>
                    <a:pt x="71889" y="27082"/>
                  </a:lnTo>
                  <a:cubicBezTo>
                    <a:pt x="71889" y="14531"/>
                    <a:pt x="72648" y="11868"/>
                    <a:pt x="90489" y="11868"/>
                  </a:cubicBezTo>
                  <a:lnTo>
                    <a:pt x="128446" y="11868"/>
                  </a:lnTo>
                  <a:cubicBezTo>
                    <a:pt x="151980" y="11868"/>
                    <a:pt x="178171" y="20236"/>
                    <a:pt x="197529" y="47241"/>
                  </a:cubicBezTo>
                  <a:cubicBezTo>
                    <a:pt x="213851" y="69682"/>
                    <a:pt x="217267" y="102392"/>
                    <a:pt x="217267" y="132060"/>
                  </a:cubicBezTo>
                  <a:cubicBezTo>
                    <a:pt x="217267" y="174279"/>
                    <a:pt x="210055" y="197101"/>
                    <a:pt x="196390" y="215738"/>
                  </a:cubicBezTo>
                  <a:cubicBezTo>
                    <a:pt x="188799" y="226008"/>
                    <a:pt x="167163" y="248068"/>
                    <a:pt x="128826" y="248068"/>
                  </a:cubicBezTo>
                  <a:lnTo>
                    <a:pt x="90489" y="24806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81" name="Freeform: Shape 1980">
              <a:extLst>
                <a:ext uri="{FF2B5EF4-FFF2-40B4-BE49-F238E27FC236}">
                  <a16:creationId xmlns:a16="http://schemas.microsoft.com/office/drawing/2014/main" id="{4C417934-9446-9453-77B9-026F91AEF752}"/>
                </a:ext>
              </a:extLst>
            </p:cNvPr>
            <p:cNvSpPr/>
            <p:nvPr>
              <p:custDataLst>
                <p:tags r:id="rId34"/>
              </p:custDataLst>
            </p:nvPr>
          </p:nvSpPr>
          <p:spPr>
            <a:xfrm>
              <a:off x="7721264" y="3823423"/>
              <a:ext cx="252418" cy="253316"/>
            </a:xfrm>
            <a:custGeom>
              <a:avLst/>
              <a:gdLst>
                <a:gd name="connsiteX0" fmla="*/ 134147 w 252418"/>
                <a:gd name="connsiteY0" fmla="*/ 134342 h 253316"/>
                <a:gd name="connsiteX1" fmla="*/ 240049 w 252418"/>
                <a:gd name="connsiteY1" fmla="*/ 134342 h 253316"/>
                <a:gd name="connsiteX2" fmla="*/ 252575 w 252418"/>
                <a:gd name="connsiteY2" fmla="*/ 126735 h 253316"/>
                <a:gd name="connsiteX3" fmla="*/ 240049 w 252418"/>
                <a:gd name="connsiteY3" fmla="*/ 119128 h 253316"/>
                <a:gd name="connsiteX4" fmla="*/ 134147 w 252418"/>
                <a:gd name="connsiteY4" fmla="*/ 119128 h 253316"/>
                <a:gd name="connsiteX5" fmla="*/ 134147 w 252418"/>
                <a:gd name="connsiteY5" fmla="*/ 12629 h 253316"/>
                <a:gd name="connsiteX6" fmla="*/ 126556 w 252418"/>
                <a:gd name="connsiteY6" fmla="*/ 77 h 253316"/>
                <a:gd name="connsiteX7" fmla="*/ 118964 w 252418"/>
                <a:gd name="connsiteY7" fmla="*/ 12629 h 253316"/>
                <a:gd name="connsiteX8" fmla="*/ 118964 w 252418"/>
                <a:gd name="connsiteY8" fmla="*/ 119128 h 253316"/>
                <a:gd name="connsiteX9" fmla="*/ 12683 w 252418"/>
                <a:gd name="connsiteY9" fmla="*/ 119128 h 253316"/>
                <a:gd name="connsiteX10" fmla="*/ 157 w 252418"/>
                <a:gd name="connsiteY10" fmla="*/ 126735 h 253316"/>
                <a:gd name="connsiteX11" fmla="*/ 12683 w 252418"/>
                <a:gd name="connsiteY11" fmla="*/ 134342 h 253316"/>
                <a:gd name="connsiteX12" fmla="*/ 118964 w 252418"/>
                <a:gd name="connsiteY12" fmla="*/ 134342 h 253316"/>
                <a:gd name="connsiteX13" fmla="*/ 118964 w 252418"/>
                <a:gd name="connsiteY13" fmla="*/ 240842 h 253316"/>
                <a:gd name="connsiteX14" fmla="*/ 126556 w 252418"/>
                <a:gd name="connsiteY14" fmla="*/ 253393 h 253316"/>
                <a:gd name="connsiteX15" fmla="*/ 134147 w 252418"/>
                <a:gd name="connsiteY15" fmla="*/ 240842 h 253316"/>
                <a:gd name="connsiteX16" fmla="*/ 134147 w 252418"/>
                <a:gd name="connsiteY16" fmla="*/ 134342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47" y="134342"/>
                  </a:moveTo>
                  <a:lnTo>
                    <a:pt x="240049" y="134342"/>
                  </a:lnTo>
                  <a:cubicBezTo>
                    <a:pt x="245363" y="134342"/>
                    <a:pt x="252575" y="134342"/>
                    <a:pt x="252575" y="126735"/>
                  </a:cubicBezTo>
                  <a:cubicBezTo>
                    <a:pt x="252575" y="119128"/>
                    <a:pt x="245363" y="119128"/>
                    <a:pt x="240049" y="119128"/>
                  </a:cubicBezTo>
                  <a:lnTo>
                    <a:pt x="134147" y="119128"/>
                  </a:lnTo>
                  <a:lnTo>
                    <a:pt x="134147" y="12629"/>
                  </a:lnTo>
                  <a:cubicBezTo>
                    <a:pt x="134147" y="7304"/>
                    <a:pt x="134147" y="77"/>
                    <a:pt x="126556" y="77"/>
                  </a:cubicBezTo>
                  <a:cubicBezTo>
                    <a:pt x="118964" y="77"/>
                    <a:pt x="118964" y="7304"/>
                    <a:pt x="118964" y="12629"/>
                  </a:cubicBezTo>
                  <a:lnTo>
                    <a:pt x="118964" y="119128"/>
                  </a:lnTo>
                  <a:lnTo>
                    <a:pt x="12683" y="119128"/>
                  </a:lnTo>
                  <a:cubicBezTo>
                    <a:pt x="7369" y="119128"/>
                    <a:pt x="157" y="119128"/>
                    <a:pt x="157" y="126735"/>
                  </a:cubicBezTo>
                  <a:cubicBezTo>
                    <a:pt x="157" y="134342"/>
                    <a:pt x="7369" y="134342"/>
                    <a:pt x="12683" y="134342"/>
                  </a:cubicBezTo>
                  <a:lnTo>
                    <a:pt x="118964" y="134342"/>
                  </a:lnTo>
                  <a:lnTo>
                    <a:pt x="118964" y="240842"/>
                  </a:lnTo>
                  <a:cubicBezTo>
                    <a:pt x="118964" y="246166"/>
                    <a:pt x="118964" y="253393"/>
                    <a:pt x="126556" y="253393"/>
                  </a:cubicBezTo>
                  <a:cubicBezTo>
                    <a:pt x="134147" y="253393"/>
                    <a:pt x="134147" y="246166"/>
                    <a:pt x="134147" y="240842"/>
                  </a:cubicBezTo>
                  <a:lnTo>
                    <a:pt x="134147" y="13434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82" name="Freeform: Shape 1981">
              <a:extLst>
                <a:ext uri="{FF2B5EF4-FFF2-40B4-BE49-F238E27FC236}">
                  <a16:creationId xmlns:a16="http://schemas.microsoft.com/office/drawing/2014/main" id="{F58EDFE5-8E55-31F5-57DD-C2F1E9986CB6}"/>
                </a:ext>
              </a:extLst>
            </p:cNvPr>
            <p:cNvSpPr/>
            <p:nvPr>
              <p:custDataLst>
                <p:tags r:id="rId35"/>
              </p:custDataLst>
            </p:nvPr>
          </p:nvSpPr>
          <p:spPr>
            <a:xfrm>
              <a:off x="8027879" y="4004852"/>
              <a:ext cx="44410" cy="113726"/>
            </a:xfrm>
            <a:custGeom>
              <a:avLst/>
              <a:gdLst>
                <a:gd name="connsiteX0" fmla="*/ 44575 w 44410"/>
                <a:gd name="connsiteY0" fmla="*/ 40014 h 113726"/>
                <a:gd name="connsiteX1" fmla="*/ 20282 w 44410"/>
                <a:gd name="connsiteY1" fmla="*/ 77 h 113726"/>
                <a:gd name="connsiteX2" fmla="*/ 165 w 44410"/>
                <a:gd name="connsiteY2" fmla="*/ 20236 h 113726"/>
                <a:gd name="connsiteX3" fmla="*/ 20282 w 44410"/>
                <a:gd name="connsiteY3" fmla="*/ 40395 h 113726"/>
                <a:gd name="connsiteX4" fmla="*/ 34706 w 44410"/>
                <a:gd name="connsiteY4" fmla="*/ 35070 h 113726"/>
                <a:gd name="connsiteX5" fmla="*/ 35465 w 44410"/>
                <a:gd name="connsiteY5" fmla="*/ 34309 h 113726"/>
                <a:gd name="connsiteX6" fmla="*/ 36224 w 44410"/>
                <a:gd name="connsiteY6" fmla="*/ 40014 h 113726"/>
                <a:gd name="connsiteX7" fmla="*/ 8895 w 44410"/>
                <a:gd name="connsiteY7" fmla="*/ 105435 h 113726"/>
                <a:gd name="connsiteX8" fmla="*/ 6238 w 44410"/>
                <a:gd name="connsiteY8" fmla="*/ 109619 h 113726"/>
                <a:gd name="connsiteX9" fmla="*/ 10034 w 44410"/>
                <a:gd name="connsiteY9" fmla="*/ 113803 h 113726"/>
                <a:gd name="connsiteX10" fmla="*/ 44575 w 44410"/>
                <a:gd name="connsiteY10" fmla="*/ 40014 h 113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410" h="113726">
                  <a:moveTo>
                    <a:pt x="44575" y="40014"/>
                  </a:moveTo>
                  <a:cubicBezTo>
                    <a:pt x="44575" y="15672"/>
                    <a:pt x="35465" y="77"/>
                    <a:pt x="20282" y="77"/>
                  </a:cubicBezTo>
                  <a:cubicBezTo>
                    <a:pt x="6997" y="77"/>
                    <a:pt x="165" y="10347"/>
                    <a:pt x="165" y="20236"/>
                  </a:cubicBezTo>
                  <a:cubicBezTo>
                    <a:pt x="165" y="30125"/>
                    <a:pt x="6618" y="40395"/>
                    <a:pt x="20282" y="40395"/>
                  </a:cubicBezTo>
                  <a:cubicBezTo>
                    <a:pt x="26355" y="40395"/>
                    <a:pt x="30910" y="38113"/>
                    <a:pt x="34706" y="35070"/>
                  </a:cubicBezTo>
                  <a:lnTo>
                    <a:pt x="35465" y="34309"/>
                  </a:lnTo>
                  <a:cubicBezTo>
                    <a:pt x="35845" y="34309"/>
                    <a:pt x="36224" y="34689"/>
                    <a:pt x="36224" y="40014"/>
                  </a:cubicBezTo>
                  <a:cubicBezTo>
                    <a:pt x="36224" y="64357"/>
                    <a:pt x="25596" y="87559"/>
                    <a:pt x="8895" y="105435"/>
                  </a:cubicBezTo>
                  <a:cubicBezTo>
                    <a:pt x="6618" y="107717"/>
                    <a:pt x="6238" y="108098"/>
                    <a:pt x="6238" y="109619"/>
                  </a:cubicBezTo>
                  <a:cubicBezTo>
                    <a:pt x="6238" y="112282"/>
                    <a:pt x="8136" y="113803"/>
                    <a:pt x="10034" y="113803"/>
                  </a:cubicBezTo>
                  <a:cubicBezTo>
                    <a:pt x="14589" y="113803"/>
                    <a:pt x="44575" y="83755"/>
                    <a:pt x="44575" y="40014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83" name="Freeform: Shape 1982">
              <a:extLst>
                <a:ext uri="{FF2B5EF4-FFF2-40B4-BE49-F238E27FC236}">
                  <a16:creationId xmlns:a16="http://schemas.microsoft.com/office/drawing/2014/main" id="{2A4C743F-C8D8-1B02-2698-7787AE2771AF}"/>
                </a:ext>
              </a:extLst>
            </p:cNvPr>
            <p:cNvSpPr/>
            <p:nvPr>
              <p:custDataLst>
                <p:tags r:id="rId36"/>
              </p:custDataLst>
            </p:nvPr>
          </p:nvSpPr>
          <p:spPr>
            <a:xfrm>
              <a:off x="8114338" y="3787669"/>
              <a:ext cx="246345" cy="257499"/>
            </a:xfrm>
            <a:custGeom>
              <a:avLst/>
              <a:gdLst>
                <a:gd name="connsiteX0" fmla="*/ 239301 w 246345"/>
                <a:gd name="connsiteY0" fmla="*/ 77 h 257499"/>
                <a:gd name="connsiteX1" fmla="*/ 7379 w 246345"/>
                <a:gd name="connsiteY1" fmla="*/ 77 h 257499"/>
                <a:gd name="connsiteX2" fmla="*/ 167 w 246345"/>
                <a:gd name="connsiteY2" fmla="*/ 85657 h 257499"/>
                <a:gd name="connsiteX3" fmla="*/ 9657 w 246345"/>
                <a:gd name="connsiteY3" fmla="*/ 85657 h 257499"/>
                <a:gd name="connsiteX4" fmla="*/ 77981 w 246345"/>
                <a:gd name="connsiteY4" fmla="*/ 11868 h 257499"/>
                <a:gd name="connsiteX5" fmla="*/ 98478 w 246345"/>
                <a:gd name="connsiteY5" fmla="*/ 12629 h 257499"/>
                <a:gd name="connsiteX6" fmla="*/ 106449 w 246345"/>
                <a:gd name="connsiteY6" fmla="*/ 27082 h 257499"/>
                <a:gd name="connsiteX7" fmla="*/ 106449 w 246345"/>
                <a:gd name="connsiteY7" fmla="*/ 227529 h 257499"/>
                <a:gd name="connsiteX8" fmla="*/ 66593 w 246345"/>
                <a:gd name="connsiteY8" fmla="*/ 245786 h 257499"/>
                <a:gd name="connsiteX9" fmla="*/ 51410 w 246345"/>
                <a:gd name="connsiteY9" fmla="*/ 245786 h 257499"/>
                <a:gd name="connsiteX10" fmla="*/ 51410 w 246345"/>
                <a:gd name="connsiteY10" fmla="*/ 257577 h 257499"/>
                <a:gd name="connsiteX11" fmla="*/ 123150 w 246345"/>
                <a:gd name="connsiteY11" fmla="*/ 256436 h 257499"/>
                <a:gd name="connsiteX12" fmla="*/ 195270 w 246345"/>
                <a:gd name="connsiteY12" fmla="*/ 257577 h 257499"/>
                <a:gd name="connsiteX13" fmla="*/ 195270 w 246345"/>
                <a:gd name="connsiteY13" fmla="*/ 245786 h 257499"/>
                <a:gd name="connsiteX14" fmla="*/ 180087 w 246345"/>
                <a:gd name="connsiteY14" fmla="*/ 245786 h 257499"/>
                <a:gd name="connsiteX15" fmla="*/ 140231 w 246345"/>
                <a:gd name="connsiteY15" fmla="*/ 227529 h 257499"/>
                <a:gd name="connsiteX16" fmla="*/ 140231 w 246345"/>
                <a:gd name="connsiteY16" fmla="*/ 27082 h 257499"/>
                <a:gd name="connsiteX17" fmla="*/ 147064 w 246345"/>
                <a:gd name="connsiteY17" fmla="*/ 12629 h 257499"/>
                <a:gd name="connsiteX18" fmla="*/ 168699 w 246345"/>
                <a:gd name="connsiteY18" fmla="*/ 11868 h 257499"/>
                <a:gd name="connsiteX19" fmla="*/ 237023 w 246345"/>
                <a:gd name="connsiteY19" fmla="*/ 85657 h 257499"/>
                <a:gd name="connsiteX20" fmla="*/ 246513 w 246345"/>
                <a:gd name="connsiteY20" fmla="*/ 85657 h 257499"/>
                <a:gd name="connsiteX21" fmla="*/ 239301 w 246345"/>
                <a:gd name="connsiteY21" fmla="*/ 77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301" y="77"/>
                  </a:moveTo>
                  <a:lnTo>
                    <a:pt x="7379" y="77"/>
                  </a:lnTo>
                  <a:lnTo>
                    <a:pt x="167" y="85657"/>
                  </a:lnTo>
                  <a:lnTo>
                    <a:pt x="9657" y="85657"/>
                  </a:lnTo>
                  <a:cubicBezTo>
                    <a:pt x="14971" y="24420"/>
                    <a:pt x="20665" y="11868"/>
                    <a:pt x="77981" y="11868"/>
                  </a:cubicBezTo>
                  <a:cubicBezTo>
                    <a:pt x="84813" y="11868"/>
                    <a:pt x="94682" y="11868"/>
                    <a:pt x="98478" y="12629"/>
                  </a:cubicBezTo>
                  <a:cubicBezTo>
                    <a:pt x="106449" y="14150"/>
                    <a:pt x="106449" y="18334"/>
                    <a:pt x="106449" y="27082"/>
                  </a:cubicBezTo>
                  <a:lnTo>
                    <a:pt x="106449" y="227529"/>
                  </a:lnTo>
                  <a:cubicBezTo>
                    <a:pt x="106449" y="240461"/>
                    <a:pt x="106449" y="245786"/>
                    <a:pt x="66593" y="245786"/>
                  </a:cubicBezTo>
                  <a:lnTo>
                    <a:pt x="51410" y="245786"/>
                  </a:lnTo>
                  <a:lnTo>
                    <a:pt x="51410" y="257577"/>
                  </a:lnTo>
                  <a:cubicBezTo>
                    <a:pt x="66973" y="256436"/>
                    <a:pt x="105690" y="256436"/>
                    <a:pt x="123150" y="256436"/>
                  </a:cubicBezTo>
                  <a:cubicBezTo>
                    <a:pt x="140611" y="256436"/>
                    <a:pt x="179707" y="256436"/>
                    <a:pt x="195270" y="257577"/>
                  </a:cubicBezTo>
                  <a:lnTo>
                    <a:pt x="195270" y="245786"/>
                  </a:lnTo>
                  <a:lnTo>
                    <a:pt x="180087" y="245786"/>
                  </a:lnTo>
                  <a:cubicBezTo>
                    <a:pt x="140231" y="245786"/>
                    <a:pt x="140231" y="240461"/>
                    <a:pt x="140231" y="227529"/>
                  </a:cubicBezTo>
                  <a:lnTo>
                    <a:pt x="140231" y="27082"/>
                  </a:lnTo>
                  <a:cubicBezTo>
                    <a:pt x="140231" y="19475"/>
                    <a:pt x="140231" y="14150"/>
                    <a:pt x="147064" y="12629"/>
                  </a:cubicBezTo>
                  <a:cubicBezTo>
                    <a:pt x="151239" y="11868"/>
                    <a:pt x="161487" y="11868"/>
                    <a:pt x="168699" y="11868"/>
                  </a:cubicBezTo>
                  <a:cubicBezTo>
                    <a:pt x="226015" y="11868"/>
                    <a:pt x="231709" y="24420"/>
                    <a:pt x="237023" y="85657"/>
                  </a:cubicBezTo>
                  <a:lnTo>
                    <a:pt x="246513" y="85657"/>
                  </a:lnTo>
                  <a:lnTo>
                    <a:pt x="239301" y="77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84" name="Freeform: Shape 1983">
              <a:extLst>
                <a:ext uri="{FF2B5EF4-FFF2-40B4-BE49-F238E27FC236}">
                  <a16:creationId xmlns:a16="http://schemas.microsoft.com/office/drawing/2014/main" id="{88751DEC-4668-6851-B434-648CEF6DCD92}"/>
                </a:ext>
              </a:extLst>
            </p:cNvPr>
            <p:cNvSpPr/>
            <p:nvPr>
              <p:custDataLst>
                <p:tags r:id="rId37"/>
              </p:custDataLst>
            </p:nvPr>
          </p:nvSpPr>
          <p:spPr>
            <a:xfrm>
              <a:off x="8396069" y="3823423"/>
              <a:ext cx="252418" cy="253316"/>
            </a:xfrm>
            <a:custGeom>
              <a:avLst/>
              <a:gdLst>
                <a:gd name="connsiteX0" fmla="*/ 134165 w 252418"/>
                <a:gd name="connsiteY0" fmla="*/ 134342 h 253316"/>
                <a:gd name="connsiteX1" fmla="*/ 240067 w 252418"/>
                <a:gd name="connsiteY1" fmla="*/ 134342 h 253316"/>
                <a:gd name="connsiteX2" fmla="*/ 252593 w 252418"/>
                <a:gd name="connsiteY2" fmla="*/ 126735 h 253316"/>
                <a:gd name="connsiteX3" fmla="*/ 240067 w 252418"/>
                <a:gd name="connsiteY3" fmla="*/ 119128 h 253316"/>
                <a:gd name="connsiteX4" fmla="*/ 134165 w 252418"/>
                <a:gd name="connsiteY4" fmla="*/ 119128 h 253316"/>
                <a:gd name="connsiteX5" fmla="*/ 134165 w 252418"/>
                <a:gd name="connsiteY5" fmla="*/ 12629 h 253316"/>
                <a:gd name="connsiteX6" fmla="*/ 126574 w 252418"/>
                <a:gd name="connsiteY6" fmla="*/ 77 h 253316"/>
                <a:gd name="connsiteX7" fmla="*/ 118982 w 252418"/>
                <a:gd name="connsiteY7" fmla="*/ 12629 h 253316"/>
                <a:gd name="connsiteX8" fmla="*/ 118982 w 252418"/>
                <a:gd name="connsiteY8" fmla="*/ 119128 h 253316"/>
                <a:gd name="connsiteX9" fmla="*/ 12701 w 252418"/>
                <a:gd name="connsiteY9" fmla="*/ 119128 h 253316"/>
                <a:gd name="connsiteX10" fmla="*/ 175 w 252418"/>
                <a:gd name="connsiteY10" fmla="*/ 126735 h 253316"/>
                <a:gd name="connsiteX11" fmla="*/ 12701 w 252418"/>
                <a:gd name="connsiteY11" fmla="*/ 134342 h 253316"/>
                <a:gd name="connsiteX12" fmla="*/ 118982 w 252418"/>
                <a:gd name="connsiteY12" fmla="*/ 134342 h 253316"/>
                <a:gd name="connsiteX13" fmla="*/ 118982 w 252418"/>
                <a:gd name="connsiteY13" fmla="*/ 240842 h 253316"/>
                <a:gd name="connsiteX14" fmla="*/ 126574 w 252418"/>
                <a:gd name="connsiteY14" fmla="*/ 253393 h 253316"/>
                <a:gd name="connsiteX15" fmla="*/ 134165 w 252418"/>
                <a:gd name="connsiteY15" fmla="*/ 240842 h 253316"/>
                <a:gd name="connsiteX16" fmla="*/ 134165 w 252418"/>
                <a:gd name="connsiteY16" fmla="*/ 134342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65" y="134342"/>
                  </a:moveTo>
                  <a:lnTo>
                    <a:pt x="240067" y="134342"/>
                  </a:lnTo>
                  <a:cubicBezTo>
                    <a:pt x="245381" y="134342"/>
                    <a:pt x="252593" y="134342"/>
                    <a:pt x="252593" y="126735"/>
                  </a:cubicBezTo>
                  <a:cubicBezTo>
                    <a:pt x="252593" y="119128"/>
                    <a:pt x="245381" y="119128"/>
                    <a:pt x="240067" y="119128"/>
                  </a:cubicBezTo>
                  <a:lnTo>
                    <a:pt x="134165" y="119128"/>
                  </a:lnTo>
                  <a:lnTo>
                    <a:pt x="134165" y="12629"/>
                  </a:lnTo>
                  <a:cubicBezTo>
                    <a:pt x="134165" y="7304"/>
                    <a:pt x="134165" y="77"/>
                    <a:pt x="126574" y="77"/>
                  </a:cubicBezTo>
                  <a:cubicBezTo>
                    <a:pt x="118982" y="77"/>
                    <a:pt x="118982" y="7304"/>
                    <a:pt x="118982" y="12629"/>
                  </a:cubicBezTo>
                  <a:lnTo>
                    <a:pt x="118982" y="119128"/>
                  </a:lnTo>
                  <a:lnTo>
                    <a:pt x="12701" y="119128"/>
                  </a:lnTo>
                  <a:cubicBezTo>
                    <a:pt x="7387" y="119128"/>
                    <a:pt x="175" y="119128"/>
                    <a:pt x="175" y="126735"/>
                  </a:cubicBezTo>
                  <a:cubicBezTo>
                    <a:pt x="175" y="134342"/>
                    <a:pt x="7387" y="134342"/>
                    <a:pt x="12701" y="134342"/>
                  </a:cubicBezTo>
                  <a:lnTo>
                    <a:pt x="118982" y="134342"/>
                  </a:lnTo>
                  <a:lnTo>
                    <a:pt x="118982" y="240842"/>
                  </a:lnTo>
                  <a:cubicBezTo>
                    <a:pt x="118982" y="246166"/>
                    <a:pt x="118982" y="253393"/>
                    <a:pt x="126574" y="253393"/>
                  </a:cubicBezTo>
                  <a:cubicBezTo>
                    <a:pt x="134165" y="253393"/>
                    <a:pt x="134165" y="246166"/>
                    <a:pt x="134165" y="240842"/>
                  </a:cubicBezTo>
                  <a:lnTo>
                    <a:pt x="134165" y="13434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85" name="Freeform: Shape 1984">
              <a:extLst>
                <a:ext uri="{FF2B5EF4-FFF2-40B4-BE49-F238E27FC236}">
                  <a16:creationId xmlns:a16="http://schemas.microsoft.com/office/drawing/2014/main" id="{1C282314-6FF3-C9CD-49B3-DA0EEB7CEA0A}"/>
                </a:ext>
              </a:extLst>
            </p:cNvPr>
            <p:cNvSpPr/>
            <p:nvPr>
              <p:custDataLst>
                <p:tags r:id="rId38"/>
              </p:custDataLst>
            </p:nvPr>
          </p:nvSpPr>
          <p:spPr>
            <a:xfrm>
              <a:off x="8691675" y="3759904"/>
              <a:ext cx="88061" cy="380354"/>
            </a:xfrm>
            <a:custGeom>
              <a:avLst/>
              <a:gdLst>
                <a:gd name="connsiteX0" fmla="*/ 88244 w 88061"/>
                <a:gd name="connsiteY0" fmla="*/ 190254 h 380354"/>
                <a:gd name="connsiteX1" fmla="*/ 63192 w 88061"/>
                <a:gd name="connsiteY1" fmla="*/ 71584 h 380354"/>
                <a:gd name="connsiteX2" fmla="*/ 3978 w 88061"/>
                <a:gd name="connsiteY2" fmla="*/ 77 h 380354"/>
                <a:gd name="connsiteX3" fmla="*/ 182 w 88061"/>
                <a:gd name="connsiteY3" fmla="*/ 3881 h 380354"/>
                <a:gd name="connsiteX4" fmla="*/ 7394 w 88061"/>
                <a:gd name="connsiteY4" fmla="*/ 12629 h 380354"/>
                <a:gd name="connsiteX5" fmla="*/ 66229 w 88061"/>
                <a:gd name="connsiteY5" fmla="*/ 190254 h 380354"/>
                <a:gd name="connsiteX6" fmla="*/ 5117 w 88061"/>
                <a:gd name="connsiteY6" fmla="*/ 370162 h 380354"/>
                <a:gd name="connsiteX7" fmla="*/ 182 w 88061"/>
                <a:gd name="connsiteY7" fmla="*/ 376628 h 380354"/>
                <a:gd name="connsiteX8" fmla="*/ 3978 w 88061"/>
                <a:gd name="connsiteY8" fmla="*/ 380432 h 380354"/>
                <a:gd name="connsiteX9" fmla="*/ 64331 w 88061"/>
                <a:gd name="connsiteY9" fmla="*/ 306262 h 380354"/>
                <a:gd name="connsiteX10" fmla="*/ 88244 w 88061"/>
                <a:gd name="connsiteY10" fmla="*/ 190254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44" y="190254"/>
                  </a:moveTo>
                  <a:cubicBezTo>
                    <a:pt x="88244" y="160587"/>
                    <a:pt x="84069" y="114564"/>
                    <a:pt x="63192" y="71584"/>
                  </a:cubicBezTo>
                  <a:cubicBezTo>
                    <a:pt x="40418" y="24800"/>
                    <a:pt x="7774" y="77"/>
                    <a:pt x="3978" y="77"/>
                  </a:cubicBezTo>
                  <a:cubicBezTo>
                    <a:pt x="1701" y="77"/>
                    <a:pt x="182" y="1599"/>
                    <a:pt x="182" y="3881"/>
                  </a:cubicBezTo>
                  <a:cubicBezTo>
                    <a:pt x="182" y="5022"/>
                    <a:pt x="182" y="5782"/>
                    <a:pt x="7394" y="12629"/>
                  </a:cubicBezTo>
                  <a:cubicBezTo>
                    <a:pt x="44593" y="50284"/>
                    <a:pt x="66229" y="110760"/>
                    <a:pt x="66229" y="190254"/>
                  </a:cubicBezTo>
                  <a:cubicBezTo>
                    <a:pt x="66229" y="255295"/>
                    <a:pt x="52184" y="322237"/>
                    <a:pt x="5117" y="370162"/>
                  </a:cubicBezTo>
                  <a:cubicBezTo>
                    <a:pt x="182" y="374726"/>
                    <a:pt x="182" y="375487"/>
                    <a:pt x="182" y="376628"/>
                  </a:cubicBezTo>
                  <a:cubicBezTo>
                    <a:pt x="182" y="378910"/>
                    <a:pt x="1701" y="380432"/>
                    <a:pt x="3978" y="380432"/>
                  </a:cubicBezTo>
                  <a:cubicBezTo>
                    <a:pt x="7774" y="380432"/>
                    <a:pt x="41936" y="354567"/>
                    <a:pt x="64331" y="306262"/>
                  </a:cubicBezTo>
                  <a:cubicBezTo>
                    <a:pt x="83689" y="264424"/>
                    <a:pt x="88244" y="222204"/>
                    <a:pt x="88244" y="190254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86" name="Freeform: Shape 1985">
              <a:extLst>
                <a:ext uri="{FF2B5EF4-FFF2-40B4-BE49-F238E27FC236}">
                  <a16:creationId xmlns:a16="http://schemas.microsoft.com/office/drawing/2014/main" id="{B64480AC-F786-98D3-F2F8-6CCECB247752}"/>
                </a:ext>
              </a:extLst>
            </p:cNvPr>
            <p:cNvSpPr/>
            <p:nvPr>
              <p:custDataLst>
                <p:tags r:id="rId39"/>
              </p:custDataLst>
            </p:nvPr>
          </p:nvSpPr>
          <p:spPr>
            <a:xfrm>
              <a:off x="9163805" y="3588745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2 w 15182"/>
                <a:gd name="connsiteY1" fmla="*/ 0 h 593353"/>
                <a:gd name="connsiteX2" fmla="*/ 15182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2" y="0"/>
                  </a:lnTo>
                  <a:lnTo>
                    <a:pt x="15182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87" name="Freeform: Shape 1986">
              <a:extLst>
                <a:ext uri="{FF2B5EF4-FFF2-40B4-BE49-F238E27FC236}">
                  <a16:creationId xmlns:a16="http://schemas.microsoft.com/office/drawing/2014/main" id="{F001ACCC-4738-F0B9-51F0-EB73EE7B2620}"/>
                </a:ext>
              </a:extLst>
            </p:cNvPr>
            <p:cNvSpPr/>
            <p:nvPr>
              <p:custDataLst>
                <p:tags r:id="rId40"/>
              </p:custDataLst>
            </p:nvPr>
          </p:nvSpPr>
          <p:spPr>
            <a:xfrm>
              <a:off x="9538424" y="3785387"/>
              <a:ext cx="223570" cy="259782"/>
            </a:xfrm>
            <a:custGeom>
              <a:avLst/>
              <a:gdLst>
                <a:gd name="connsiteX0" fmla="*/ 73084 w 223570"/>
                <a:gd name="connsiteY0" fmla="*/ 139667 h 259782"/>
                <a:gd name="connsiteX1" fmla="*/ 137232 w 223570"/>
                <a:gd name="connsiteY1" fmla="*/ 139667 h 259782"/>
                <a:gd name="connsiteX2" fmla="*/ 223775 w 223570"/>
                <a:gd name="connsiteY2" fmla="*/ 70823 h 259782"/>
                <a:gd name="connsiteX3" fmla="*/ 134195 w 223570"/>
                <a:gd name="connsiteY3" fmla="*/ 77 h 259782"/>
                <a:gd name="connsiteX4" fmla="*/ 205 w 223570"/>
                <a:gd name="connsiteY4" fmla="*/ 77 h 259782"/>
                <a:gd name="connsiteX5" fmla="*/ 205 w 223570"/>
                <a:gd name="connsiteY5" fmla="*/ 11868 h 259782"/>
                <a:gd name="connsiteX6" fmla="*/ 9315 w 223570"/>
                <a:gd name="connsiteY6" fmla="*/ 11868 h 259782"/>
                <a:gd name="connsiteX7" fmla="*/ 39301 w 223570"/>
                <a:gd name="connsiteY7" fmla="*/ 29745 h 259782"/>
                <a:gd name="connsiteX8" fmla="*/ 39301 w 223570"/>
                <a:gd name="connsiteY8" fmla="*/ 230192 h 259782"/>
                <a:gd name="connsiteX9" fmla="*/ 9315 w 223570"/>
                <a:gd name="connsiteY9" fmla="*/ 248068 h 259782"/>
                <a:gd name="connsiteX10" fmla="*/ 205 w 223570"/>
                <a:gd name="connsiteY10" fmla="*/ 248068 h 259782"/>
                <a:gd name="connsiteX11" fmla="*/ 205 w 223570"/>
                <a:gd name="connsiteY11" fmla="*/ 259859 h 259782"/>
                <a:gd name="connsiteX12" fmla="*/ 56003 w 223570"/>
                <a:gd name="connsiteY12" fmla="*/ 258718 h 259782"/>
                <a:gd name="connsiteX13" fmla="*/ 112180 w 223570"/>
                <a:gd name="connsiteY13" fmla="*/ 259859 h 259782"/>
                <a:gd name="connsiteX14" fmla="*/ 112180 w 223570"/>
                <a:gd name="connsiteY14" fmla="*/ 248068 h 259782"/>
                <a:gd name="connsiteX15" fmla="*/ 103070 w 223570"/>
                <a:gd name="connsiteY15" fmla="*/ 248068 h 259782"/>
                <a:gd name="connsiteX16" fmla="*/ 73084 w 223570"/>
                <a:gd name="connsiteY16" fmla="*/ 230192 h 259782"/>
                <a:gd name="connsiteX17" fmla="*/ 73084 w 223570"/>
                <a:gd name="connsiteY17" fmla="*/ 139667 h 259782"/>
                <a:gd name="connsiteX18" fmla="*/ 71945 w 223570"/>
                <a:gd name="connsiteY18" fmla="*/ 129778 h 259782"/>
                <a:gd name="connsiteX19" fmla="*/ 71945 w 223570"/>
                <a:gd name="connsiteY19" fmla="*/ 27082 h 259782"/>
                <a:gd name="connsiteX20" fmla="*/ 90544 w 223570"/>
                <a:gd name="connsiteY20" fmla="*/ 11868 h 259782"/>
                <a:gd name="connsiteX21" fmla="*/ 124326 w 223570"/>
                <a:gd name="connsiteY21" fmla="*/ 11868 h 259782"/>
                <a:gd name="connsiteX22" fmla="*/ 184679 w 223570"/>
                <a:gd name="connsiteY22" fmla="*/ 70823 h 259782"/>
                <a:gd name="connsiteX23" fmla="*/ 124326 w 223570"/>
                <a:gd name="connsiteY23" fmla="*/ 129778 h 259782"/>
                <a:gd name="connsiteX24" fmla="*/ 71945 w 223570"/>
                <a:gd name="connsiteY24" fmla="*/ 129778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84" y="139667"/>
                  </a:moveTo>
                  <a:lnTo>
                    <a:pt x="137232" y="139667"/>
                  </a:lnTo>
                  <a:cubicBezTo>
                    <a:pt x="182781" y="139667"/>
                    <a:pt x="223775" y="108858"/>
                    <a:pt x="223775" y="70823"/>
                  </a:cubicBezTo>
                  <a:cubicBezTo>
                    <a:pt x="223775" y="33548"/>
                    <a:pt x="186197" y="77"/>
                    <a:pt x="134195" y="77"/>
                  </a:cubicBezTo>
                  <a:lnTo>
                    <a:pt x="205" y="77"/>
                  </a:lnTo>
                  <a:lnTo>
                    <a:pt x="205" y="11868"/>
                  </a:lnTo>
                  <a:lnTo>
                    <a:pt x="9315" y="11868"/>
                  </a:lnTo>
                  <a:cubicBezTo>
                    <a:pt x="38542" y="11868"/>
                    <a:pt x="39301" y="16052"/>
                    <a:pt x="39301" y="29745"/>
                  </a:cubicBezTo>
                  <a:lnTo>
                    <a:pt x="39301" y="230192"/>
                  </a:lnTo>
                  <a:cubicBezTo>
                    <a:pt x="39301" y="243884"/>
                    <a:pt x="38542" y="248068"/>
                    <a:pt x="9315" y="248068"/>
                  </a:cubicBezTo>
                  <a:lnTo>
                    <a:pt x="205" y="248068"/>
                  </a:lnTo>
                  <a:lnTo>
                    <a:pt x="205" y="259859"/>
                  </a:lnTo>
                  <a:cubicBezTo>
                    <a:pt x="13490" y="258718"/>
                    <a:pt x="41579" y="258718"/>
                    <a:pt x="56003" y="258718"/>
                  </a:cubicBezTo>
                  <a:cubicBezTo>
                    <a:pt x="70426" y="258718"/>
                    <a:pt x="98895" y="258718"/>
                    <a:pt x="112180" y="259859"/>
                  </a:cubicBezTo>
                  <a:lnTo>
                    <a:pt x="112180" y="248068"/>
                  </a:lnTo>
                  <a:lnTo>
                    <a:pt x="103070" y="248068"/>
                  </a:lnTo>
                  <a:cubicBezTo>
                    <a:pt x="73843" y="248068"/>
                    <a:pt x="73084" y="243884"/>
                    <a:pt x="73084" y="230192"/>
                  </a:cubicBezTo>
                  <a:lnTo>
                    <a:pt x="73084" y="139667"/>
                  </a:lnTo>
                  <a:close/>
                  <a:moveTo>
                    <a:pt x="71945" y="129778"/>
                  </a:moveTo>
                  <a:lnTo>
                    <a:pt x="71945" y="27082"/>
                  </a:lnTo>
                  <a:cubicBezTo>
                    <a:pt x="71945" y="14531"/>
                    <a:pt x="72704" y="11868"/>
                    <a:pt x="90544" y="11868"/>
                  </a:cubicBezTo>
                  <a:lnTo>
                    <a:pt x="124326" y="11868"/>
                  </a:lnTo>
                  <a:cubicBezTo>
                    <a:pt x="184679" y="11868"/>
                    <a:pt x="184679" y="52186"/>
                    <a:pt x="184679" y="70823"/>
                  </a:cubicBezTo>
                  <a:cubicBezTo>
                    <a:pt x="184679" y="88700"/>
                    <a:pt x="184679" y="129778"/>
                    <a:pt x="124326" y="129778"/>
                  </a:cubicBezTo>
                  <a:lnTo>
                    <a:pt x="71945" y="12977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88" name="Freeform: Shape 1987">
              <a:extLst>
                <a:ext uri="{FF2B5EF4-FFF2-40B4-BE49-F238E27FC236}">
                  <a16:creationId xmlns:a16="http://schemas.microsoft.com/office/drawing/2014/main" id="{84375ECD-EC0B-27E1-31B1-6506E5CF446D}"/>
                </a:ext>
              </a:extLst>
            </p:cNvPr>
            <p:cNvSpPr/>
            <p:nvPr>
              <p:custDataLst>
                <p:tags r:id="rId41"/>
              </p:custDataLst>
            </p:nvPr>
          </p:nvSpPr>
          <p:spPr>
            <a:xfrm>
              <a:off x="9821040" y="3759904"/>
              <a:ext cx="88061" cy="380354"/>
            </a:xfrm>
            <a:custGeom>
              <a:avLst/>
              <a:gdLst>
                <a:gd name="connsiteX0" fmla="*/ 88273 w 88061"/>
                <a:gd name="connsiteY0" fmla="*/ 376628 h 380354"/>
                <a:gd name="connsiteX1" fmla="*/ 81821 w 88061"/>
                <a:gd name="connsiteY1" fmla="*/ 368260 h 380354"/>
                <a:gd name="connsiteX2" fmla="*/ 22227 w 88061"/>
                <a:gd name="connsiteY2" fmla="*/ 190254 h 380354"/>
                <a:gd name="connsiteX3" fmla="*/ 83339 w 88061"/>
                <a:gd name="connsiteY3" fmla="*/ 10347 h 380354"/>
                <a:gd name="connsiteX4" fmla="*/ 88273 w 88061"/>
                <a:gd name="connsiteY4" fmla="*/ 3881 h 380354"/>
                <a:gd name="connsiteX5" fmla="*/ 84478 w 88061"/>
                <a:gd name="connsiteY5" fmla="*/ 77 h 380354"/>
                <a:gd name="connsiteX6" fmla="*/ 24125 w 88061"/>
                <a:gd name="connsiteY6" fmla="*/ 74246 h 380354"/>
                <a:gd name="connsiteX7" fmla="*/ 212 w 88061"/>
                <a:gd name="connsiteY7" fmla="*/ 190254 h 380354"/>
                <a:gd name="connsiteX8" fmla="*/ 25264 w 88061"/>
                <a:gd name="connsiteY8" fmla="*/ 308925 h 380354"/>
                <a:gd name="connsiteX9" fmla="*/ 84478 w 88061"/>
                <a:gd name="connsiteY9" fmla="*/ 380432 h 380354"/>
                <a:gd name="connsiteX10" fmla="*/ 88273 w 88061"/>
                <a:gd name="connsiteY10" fmla="*/ 376628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73" y="376628"/>
                  </a:moveTo>
                  <a:cubicBezTo>
                    <a:pt x="88273" y="375487"/>
                    <a:pt x="88273" y="374726"/>
                    <a:pt x="81821" y="368260"/>
                  </a:cubicBezTo>
                  <a:cubicBezTo>
                    <a:pt x="34374" y="320336"/>
                    <a:pt x="22227" y="248449"/>
                    <a:pt x="22227" y="190254"/>
                  </a:cubicBezTo>
                  <a:cubicBezTo>
                    <a:pt x="22227" y="124073"/>
                    <a:pt x="36651" y="57891"/>
                    <a:pt x="83339" y="10347"/>
                  </a:cubicBezTo>
                  <a:cubicBezTo>
                    <a:pt x="88273" y="5782"/>
                    <a:pt x="88273" y="5022"/>
                    <a:pt x="88273" y="3881"/>
                  </a:cubicBezTo>
                  <a:cubicBezTo>
                    <a:pt x="88273" y="1218"/>
                    <a:pt x="86755" y="77"/>
                    <a:pt x="84478" y="77"/>
                  </a:cubicBezTo>
                  <a:cubicBezTo>
                    <a:pt x="80682" y="77"/>
                    <a:pt x="46520" y="25941"/>
                    <a:pt x="24125" y="74246"/>
                  </a:cubicBezTo>
                  <a:cubicBezTo>
                    <a:pt x="4767" y="116085"/>
                    <a:pt x="212" y="158305"/>
                    <a:pt x="212" y="190254"/>
                  </a:cubicBezTo>
                  <a:cubicBezTo>
                    <a:pt x="212" y="219922"/>
                    <a:pt x="4387" y="265945"/>
                    <a:pt x="25264" y="308925"/>
                  </a:cubicBezTo>
                  <a:cubicBezTo>
                    <a:pt x="48038" y="355709"/>
                    <a:pt x="80682" y="380432"/>
                    <a:pt x="84478" y="380432"/>
                  </a:cubicBezTo>
                  <a:cubicBezTo>
                    <a:pt x="86755" y="380432"/>
                    <a:pt x="88273" y="379291"/>
                    <a:pt x="88273" y="376628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89" name="Freeform: Shape 1988">
              <a:extLst>
                <a:ext uri="{FF2B5EF4-FFF2-40B4-BE49-F238E27FC236}">
                  <a16:creationId xmlns:a16="http://schemas.microsoft.com/office/drawing/2014/main" id="{8C4EAFC5-3337-18F3-951B-13D9E5522E27}"/>
                </a:ext>
              </a:extLst>
            </p:cNvPr>
            <p:cNvSpPr/>
            <p:nvPr>
              <p:custDataLst>
                <p:tags r:id="rId42"/>
              </p:custDataLst>
            </p:nvPr>
          </p:nvSpPr>
          <p:spPr>
            <a:xfrm>
              <a:off x="9944361" y="3785387"/>
              <a:ext cx="255075" cy="259782"/>
            </a:xfrm>
            <a:custGeom>
              <a:avLst/>
              <a:gdLst>
                <a:gd name="connsiteX0" fmla="*/ 216 w 255075"/>
                <a:gd name="connsiteY0" fmla="*/ 77 h 259782"/>
                <a:gd name="connsiteX1" fmla="*/ 216 w 255075"/>
                <a:gd name="connsiteY1" fmla="*/ 11868 h 259782"/>
                <a:gd name="connsiteX2" fmla="*/ 9325 w 255075"/>
                <a:gd name="connsiteY2" fmla="*/ 11868 h 259782"/>
                <a:gd name="connsiteX3" fmla="*/ 39312 w 255075"/>
                <a:gd name="connsiteY3" fmla="*/ 29745 h 259782"/>
                <a:gd name="connsiteX4" fmla="*/ 39312 w 255075"/>
                <a:gd name="connsiteY4" fmla="*/ 230192 h 259782"/>
                <a:gd name="connsiteX5" fmla="*/ 9325 w 255075"/>
                <a:gd name="connsiteY5" fmla="*/ 248068 h 259782"/>
                <a:gd name="connsiteX6" fmla="*/ 216 w 255075"/>
                <a:gd name="connsiteY6" fmla="*/ 248068 h 259782"/>
                <a:gd name="connsiteX7" fmla="*/ 216 w 255075"/>
                <a:gd name="connsiteY7" fmla="*/ 259859 h 259782"/>
                <a:gd name="connsiteX8" fmla="*/ 139140 w 255075"/>
                <a:gd name="connsiteY8" fmla="*/ 259859 h 259782"/>
                <a:gd name="connsiteX9" fmla="*/ 255291 w 255075"/>
                <a:gd name="connsiteY9" fmla="*/ 132060 h 259782"/>
                <a:gd name="connsiteX10" fmla="*/ 139140 w 255075"/>
                <a:gd name="connsiteY10" fmla="*/ 77 h 259782"/>
                <a:gd name="connsiteX11" fmla="*/ 216 w 255075"/>
                <a:gd name="connsiteY11" fmla="*/ 77 h 259782"/>
                <a:gd name="connsiteX12" fmla="*/ 90555 w 255075"/>
                <a:gd name="connsiteY12" fmla="*/ 248068 h 259782"/>
                <a:gd name="connsiteX13" fmla="*/ 71955 w 255075"/>
                <a:gd name="connsiteY13" fmla="*/ 232854 h 259782"/>
                <a:gd name="connsiteX14" fmla="*/ 71955 w 255075"/>
                <a:gd name="connsiteY14" fmla="*/ 27082 h 259782"/>
                <a:gd name="connsiteX15" fmla="*/ 90555 w 255075"/>
                <a:gd name="connsiteY15" fmla="*/ 11868 h 259782"/>
                <a:gd name="connsiteX16" fmla="*/ 128512 w 255075"/>
                <a:gd name="connsiteY16" fmla="*/ 11868 h 259782"/>
                <a:gd name="connsiteX17" fmla="*/ 197595 w 255075"/>
                <a:gd name="connsiteY17" fmla="*/ 47241 h 259782"/>
                <a:gd name="connsiteX18" fmla="*/ 217333 w 255075"/>
                <a:gd name="connsiteY18" fmla="*/ 132060 h 259782"/>
                <a:gd name="connsiteX19" fmla="*/ 196456 w 255075"/>
                <a:gd name="connsiteY19" fmla="*/ 215738 h 259782"/>
                <a:gd name="connsiteX20" fmla="*/ 128892 w 255075"/>
                <a:gd name="connsiteY20" fmla="*/ 248068 h 259782"/>
                <a:gd name="connsiteX21" fmla="*/ 90555 w 255075"/>
                <a:gd name="connsiteY21" fmla="*/ 248068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216" y="77"/>
                  </a:moveTo>
                  <a:lnTo>
                    <a:pt x="216" y="11868"/>
                  </a:lnTo>
                  <a:lnTo>
                    <a:pt x="9325" y="11868"/>
                  </a:lnTo>
                  <a:cubicBezTo>
                    <a:pt x="38553" y="11868"/>
                    <a:pt x="39312" y="16052"/>
                    <a:pt x="39312" y="29745"/>
                  </a:cubicBezTo>
                  <a:lnTo>
                    <a:pt x="39312" y="230192"/>
                  </a:lnTo>
                  <a:cubicBezTo>
                    <a:pt x="39312" y="243884"/>
                    <a:pt x="38553" y="248068"/>
                    <a:pt x="9325" y="248068"/>
                  </a:cubicBezTo>
                  <a:lnTo>
                    <a:pt x="216" y="248068"/>
                  </a:lnTo>
                  <a:lnTo>
                    <a:pt x="216" y="259859"/>
                  </a:lnTo>
                  <a:lnTo>
                    <a:pt x="139140" y="259859"/>
                  </a:lnTo>
                  <a:cubicBezTo>
                    <a:pt x="202909" y="259859"/>
                    <a:pt x="255291" y="203567"/>
                    <a:pt x="255291" y="132060"/>
                  </a:cubicBezTo>
                  <a:cubicBezTo>
                    <a:pt x="255291" y="59793"/>
                    <a:pt x="204048" y="77"/>
                    <a:pt x="139140" y="77"/>
                  </a:cubicBezTo>
                  <a:lnTo>
                    <a:pt x="216" y="77"/>
                  </a:lnTo>
                  <a:close/>
                  <a:moveTo>
                    <a:pt x="90555" y="248068"/>
                  </a:moveTo>
                  <a:cubicBezTo>
                    <a:pt x="72715" y="248068"/>
                    <a:pt x="71955" y="245406"/>
                    <a:pt x="71955" y="232854"/>
                  </a:cubicBezTo>
                  <a:lnTo>
                    <a:pt x="71955" y="27082"/>
                  </a:lnTo>
                  <a:cubicBezTo>
                    <a:pt x="71955" y="14531"/>
                    <a:pt x="72715" y="11868"/>
                    <a:pt x="90555" y="11868"/>
                  </a:cubicBezTo>
                  <a:lnTo>
                    <a:pt x="128512" y="11868"/>
                  </a:lnTo>
                  <a:cubicBezTo>
                    <a:pt x="152046" y="11868"/>
                    <a:pt x="178237" y="20236"/>
                    <a:pt x="197595" y="47241"/>
                  </a:cubicBezTo>
                  <a:cubicBezTo>
                    <a:pt x="213917" y="69682"/>
                    <a:pt x="217333" y="102392"/>
                    <a:pt x="217333" y="132060"/>
                  </a:cubicBezTo>
                  <a:cubicBezTo>
                    <a:pt x="217333" y="174279"/>
                    <a:pt x="210121" y="197101"/>
                    <a:pt x="196456" y="215738"/>
                  </a:cubicBezTo>
                  <a:cubicBezTo>
                    <a:pt x="188865" y="226008"/>
                    <a:pt x="167229" y="248068"/>
                    <a:pt x="128892" y="248068"/>
                  </a:cubicBezTo>
                  <a:lnTo>
                    <a:pt x="90555" y="24806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0" name="Freeform: Shape 1989">
              <a:extLst>
                <a:ext uri="{FF2B5EF4-FFF2-40B4-BE49-F238E27FC236}">
                  <a16:creationId xmlns:a16="http://schemas.microsoft.com/office/drawing/2014/main" id="{26BC8678-8269-BE7D-678F-75A589AAB2FC}"/>
                </a:ext>
              </a:extLst>
            </p:cNvPr>
            <p:cNvSpPr/>
            <p:nvPr>
              <p:custDataLst>
                <p:tags r:id="rId43"/>
              </p:custDataLst>
            </p:nvPr>
          </p:nvSpPr>
          <p:spPr>
            <a:xfrm>
              <a:off x="10225206" y="3951983"/>
              <a:ext cx="100587" cy="22060"/>
            </a:xfrm>
            <a:custGeom>
              <a:avLst/>
              <a:gdLst>
                <a:gd name="connsiteX0" fmla="*/ 100811 w 100587"/>
                <a:gd name="connsiteY0" fmla="*/ 22138 h 22060"/>
                <a:gd name="connsiteX1" fmla="*/ 100811 w 100587"/>
                <a:gd name="connsiteY1" fmla="*/ 77 h 22060"/>
                <a:gd name="connsiteX2" fmla="*/ 223 w 100587"/>
                <a:gd name="connsiteY2" fmla="*/ 77 h 22060"/>
                <a:gd name="connsiteX3" fmla="*/ 223 w 100587"/>
                <a:gd name="connsiteY3" fmla="*/ 22138 h 22060"/>
                <a:gd name="connsiteX4" fmla="*/ 100811 w 100587"/>
                <a:gd name="connsiteY4" fmla="*/ 22138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11" y="22138"/>
                  </a:moveTo>
                  <a:lnTo>
                    <a:pt x="100811" y="77"/>
                  </a:lnTo>
                  <a:lnTo>
                    <a:pt x="223" y="77"/>
                  </a:lnTo>
                  <a:lnTo>
                    <a:pt x="223" y="22138"/>
                  </a:lnTo>
                  <a:lnTo>
                    <a:pt x="100811" y="2213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1" name="Freeform: Shape 1990">
              <a:extLst>
                <a:ext uri="{FF2B5EF4-FFF2-40B4-BE49-F238E27FC236}">
                  <a16:creationId xmlns:a16="http://schemas.microsoft.com/office/drawing/2014/main" id="{74C47DE2-7E0C-8F6A-8E02-E083CA766AB5}"/>
                </a:ext>
              </a:extLst>
            </p:cNvPr>
            <p:cNvSpPr/>
            <p:nvPr>
              <p:custDataLst>
                <p:tags r:id="rId44"/>
              </p:custDataLst>
            </p:nvPr>
          </p:nvSpPr>
          <p:spPr>
            <a:xfrm>
              <a:off x="10380200" y="4004852"/>
              <a:ext cx="44410" cy="113726"/>
            </a:xfrm>
            <a:custGeom>
              <a:avLst/>
              <a:gdLst>
                <a:gd name="connsiteX0" fmla="*/ 44637 w 44410"/>
                <a:gd name="connsiteY0" fmla="*/ 40014 h 113726"/>
                <a:gd name="connsiteX1" fmla="*/ 20344 w 44410"/>
                <a:gd name="connsiteY1" fmla="*/ 77 h 113726"/>
                <a:gd name="connsiteX2" fmla="*/ 226 w 44410"/>
                <a:gd name="connsiteY2" fmla="*/ 20236 h 113726"/>
                <a:gd name="connsiteX3" fmla="*/ 20344 w 44410"/>
                <a:gd name="connsiteY3" fmla="*/ 40395 h 113726"/>
                <a:gd name="connsiteX4" fmla="*/ 34768 w 44410"/>
                <a:gd name="connsiteY4" fmla="*/ 35070 h 113726"/>
                <a:gd name="connsiteX5" fmla="*/ 35527 w 44410"/>
                <a:gd name="connsiteY5" fmla="*/ 34309 h 113726"/>
                <a:gd name="connsiteX6" fmla="*/ 36286 w 44410"/>
                <a:gd name="connsiteY6" fmla="*/ 40014 h 113726"/>
                <a:gd name="connsiteX7" fmla="*/ 8957 w 44410"/>
                <a:gd name="connsiteY7" fmla="*/ 105435 h 113726"/>
                <a:gd name="connsiteX8" fmla="*/ 6300 w 44410"/>
                <a:gd name="connsiteY8" fmla="*/ 109619 h 113726"/>
                <a:gd name="connsiteX9" fmla="*/ 10095 w 44410"/>
                <a:gd name="connsiteY9" fmla="*/ 113803 h 113726"/>
                <a:gd name="connsiteX10" fmla="*/ 44637 w 44410"/>
                <a:gd name="connsiteY10" fmla="*/ 40014 h 113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410" h="113726">
                  <a:moveTo>
                    <a:pt x="44637" y="40014"/>
                  </a:moveTo>
                  <a:cubicBezTo>
                    <a:pt x="44637" y="15672"/>
                    <a:pt x="35527" y="77"/>
                    <a:pt x="20344" y="77"/>
                  </a:cubicBezTo>
                  <a:cubicBezTo>
                    <a:pt x="7059" y="77"/>
                    <a:pt x="226" y="10347"/>
                    <a:pt x="226" y="20236"/>
                  </a:cubicBezTo>
                  <a:cubicBezTo>
                    <a:pt x="226" y="30125"/>
                    <a:pt x="6679" y="40395"/>
                    <a:pt x="20344" y="40395"/>
                  </a:cubicBezTo>
                  <a:cubicBezTo>
                    <a:pt x="26417" y="40395"/>
                    <a:pt x="30972" y="38113"/>
                    <a:pt x="34768" y="35070"/>
                  </a:cubicBezTo>
                  <a:lnTo>
                    <a:pt x="35527" y="34309"/>
                  </a:lnTo>
                  <a:cubicBezTo>
                    <a:pt x="35907" y="34309"/>
                    <a:pt x="36286" y="34689"/>
                    <a:pt x="36286" y="40014"/>
                  </a:cubicBezTo>
                  <a:cubicBezTo>
                    <a:pt x="36286" y="64357"/>
                    <a:pt x="25658" y="87559"/>
                    <a:pt x="8957" y="105435"/>
                  </a:cubicBezTo>
                  <a:cubicBezTo>
                    <a:pt x="6679" y="107717"/>
                    <a:pt x="6300" y="108098"/>
                    <a:pt x="6300" y="109619"/>
                  </a:cubicBezTo>
                  <a:cubicBezTo>
                    <a:pt x="6300" y="112282"/>
                    <a:pt x="8198" y="113803"/>
                    <a:pt x="10095" y="113803"/>
                  </a:cubicBezTo>
                  <a:cubicBezTo>
                    <a:pt x="14650" y="113803"/>
                    <a:pt x="44637" y="83755"/>
                    <a:pt x="44637" y="40014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2" name="Freeform: Shape 1991">
              <a:extLst>
                <a:ext uri="{FF2B5EF4-FFF2-40B4-BE49-F238E27FC236}">
                  <a16:creationId xmlns:a16="http://schemas.microsoft.com/office/drawing/2014/main" id="{BF87DB48-6848-31DC-5699-ADF9E8FE20BF}"/>
                </a:ext>
              </a:extLst>
            </p:cNvPr>
            <p:cNvSpPr/>
            <p:nvPr>
              <p:custDataLst>
                <p:tags r:id="rId45"/>
              </p:custDataLst>
            </p:nvPr>
          </p:nvSpPr>
          <p:spPr>
            <a:xfrm>
              <a:off x="10466659" y="3787669"/>
              <a:ext cx="246345" cy="257499"/>
            </a:xfrm>
            <a:custGeom>
              <a:avLst/>
              <a:gdLst>
                <a:gd name="connsiteX0" fmla="*/ 239362 w 246345"/>
                <a:gd name="connsiteY0" fmla="*/ 77 h 257499"/>
                <a:gd name="connsiteX1" fmla="*/ 7441 w 246345"/>
                <a:gd name="connsiteY1" fmla="*/ 77 h 257499"/>
                <a:gd name="connsiteX2" fmla="*/ 229 w 246345"/>
                <a:gd name="connsiteY2" fmla="*/ 85657 h 257499"/>
                <a:gd name="connsiteX3" fmla="*/ 9719 w 246345"/>
                <a:gd name="connsiteY3" fmla="*/ 85657 h 257499"/>
                <a:gd name="connsiteX4" fmla="*/ 78042 w 246345"/>
                <a:gd name="connsiteY4" fmla="*/ 11868 h 257499"/>
                <a:gd name="connsiteX5" fmla="*/ 98539 w 246345"/>
                <a:gd name="connsiteY5" fmla="*/ 12629 h 257499"/>
                <a:gd name="connsiteX6" fmla="*/ 106511 w 246345"/>
                <a:gd name="connsiteY6" fmla="*/ 27082 h 257499"/>
                <a:gd name="connsiteX7" fmla="*/ 106511 w 246345"/>
                <a:gd name="connsiteY7" fmla="*/ 227529 h 257499"/>
                <a:gd name="connsiteX8" fmla="*/ 66655 w 246345"/>
                <a:gd name="connsiteY8" fmla="*/ 245786 h 257499"/>
                <a:gd name="connsiteX9" fmla="*/ 51472 w 246345"/>
                <a:gd name="connsiteY9" fmla="*/ 245786 h 257499"/>
                <a:gd name="connsiteX10" fmla="*/ 51472 w 246345"/>
                <a:gd name="connsiteY10" fmla="*/ 257577 h 257499"/>
                <a:gd name="connsiteX11" fmla="*/ 123212 w 246345"/>
                <a:gd name="connsiteY11" fmla="*/ 256436 h 257499"/>
                <a:gd name="connsiteX12" fmla="*/ 195331 w 246345"/>
                <a:gd name="connsiteY12" fmla="*/ 257577 h 257499"/>
                <a:gd name="connsiteX13" fmla="*/ 195331 w 246345"/>
                <a:gd name="connsiteY13" fmla="*/ 245786 h 257499"/>
                <a:gd name="connsiteX14" fmla="*/ 180148 w 246345"/>
                <a:gd name="connsiteY14" fmla="*/ 245786 h 257499"/>
                <a:gd name="connsiteX15" fmla="*/ 140293 w 246345"/>
                <a:gd name="connsiteY15" fmla="*/ 227529 h 257499"/>
                <a:gd name="connsiteX16" fmla="*/ 140293 w 246345"/>
                <a:gd name="connsiteY16" fmla="*/ 27082 h 257499"/>
                <a:gd name="connsiteX17" fmla="*/ 147125 w 246345"/>
                <a:gd name="connsiteY17" fmla="*/ 12629 h 257499"/>
                <a:gd name="connsiteX18" fmla="*/ 168761 w 246345"/>
                <a:gd name="connsiteY18" fmla="*/ 11868 h 257499"/>
                <a:gd name="connsiteX19" fmla="*/ 237085 w 246345"/>
                <a:gd name="connsiteY19" fmla="*/ 85657 h 257499"/>
                <a:gd name="connsiteX20" fmla="*/ 246574 w 246345"/>
                <a:gd name="connsiteY20" fmla="*/ 85657 h 257499"/>
                <a:gd name="connsiteX21" fmla="*/ 239362 w 246345"/>
                <a:gd name="connsiteY21" fmla="*/ 77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362" y="77"/>
                  </a:moveTo>
                  <a:lnTo>
                    <a:pt x="7441" y="77"/>
                  </a:lnTo>
                  <a:lnTo>
                    <a:pt x="229" y="85657"/>
                  </a:lnTo>
                  <a:lnTo>
                    <a:pt x="9719" y="85657"/>
                  </a:lnTo>
                  <a:cubicBezTo>
                    <a:pt x="15033" y="24420"/>
                    <a:pt x="20726" y="11868"/>
                    <a:pt x="78042" y="11868"/>
                  </a:cubicBezTo>
                  <a:cubicBezTo>
                    <a:pt x="84875" y="11868"/>
                    <a:pt x="94744" y="11868"/>
                    <a:pt x="98539" y="12629"/>
                  </a:cubicBezTo>
                  <a:cubicBezTo>
                    <a:pt x="106511" y="14150"/>
                    <a:pt x="106511" y="18334"/>
                    <a:pt x="106511" y="27082"/>
                  </a:cubicBezTo>
                  <a:lnTo>
                    <a:pt x="106511" y="227529"/>
                  </a:lnTo>
                  <a:cubicBezTo>
                    <a:pt x="106511" y="240461"/>
                    <a:pt x="106511" y="245786"/>
                    <a:pt x="66655" y="245786"/>
                  </a:cubicBezTo>
                  <a:lnTo>
                    <a:pt x="51472" y="245786"/>
                  </a:lnTo>
                  <a:lnTo>
                    <a:pt x="51472" y="257577"/>
                  </a:lnTo>
                  <a:cubicBezTo>
                    <a:pt x="67035" y="256436"/>
                    <a:pt x="105751" y="256436"/>
                    <a:pt x="123212" y="256436"/>
                  </a:cubicBezTo>
                  <a:cubicBezTo>
                    <a:pt x="140672" y="256436"/>
                    <a:pt x="179769" y="256436"/>
                    <a:pt x="195331" y="257577"/>
                  </a:cubicBezTo>
                  <a:lnTo>
                    <a:pt x="195331" y="245786"/>
                  </a:lnTo>
                  <a:lnTo>
                    <a:pt x="180148" y="245786"/>
                  </a:lnTo>
                  <a:cubicBezTo>
                    <a:pt x="140293" y="245786"/>
                    <a:pt x="140293" y="240461"/>
                    <a:pt x="140293" y="227529"/>
                  </a:cubicBezTo>
                  <a:lnTo>
                    <a:pt x="140293" y="27082"/>
                  </a:lnTo>
                  <a:cubicBezTo>
                    <a:pt x="140293" y="19475"/>
                    <a:pt x="140293" y="14150"/>
                    <a:pt x="147125" y="12629"/>
                  </a:cubicBezTo>
                  <a:cubicBezTo>
                    <a:pt x="151301" y="11868"/>
                    <a:pt x="161549" y="11868"/>
                    <a:pt x="168761" y="11868"/>
                  </a:cubicBezTo>
                  <a:cubicBezTo>
                    <a:pt x="226077" y="11868"/>
                    <a:pt x="231771" y="24420"/>
                    <a:pt x="237085" y="85657"/>
                  </a:cubicBezTo>
                  <a:lnTo>
                    <a:pt x="246574" y="85657"/>
                  </a:lnTo>
                  <a:lnTo>
                    <a:pt x="239362" y="77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3" name="Freeform: Shape 1992">
              <a:extLst>
                <a:ext uri="{FF2B5EF4-FFF2-40B4-BE49-F238E27FC236}">
                  <a16:creationId xmlns:a16="http://schemas.microsoft.com/office/drawing/2014/main" id="{4243634E-B7BC-DBC6-A696-CE4CC7504762}"/>
                </a:ext>
              </a:extLst>
            </p:cNvPr>
            <p:cNvSpPr/>
            <p:nvPr>
              <p:custDataLst>
                <p:tags r:id="rId46"/>
              </p:custDataLst>
            </p:nvPr>
          </p:nvSpPr>
          <p:spPr>
            <a:xfrm>
              <a:off x="10748390" y="3823423"/>
              <a:ext cx="252418" cy="253316"/>
            </a:xfrm>
            <a:custGeom>
              <a:avLst/>
              <a:gdLst>
                <a:gd name="connsiteX0" fmla="*/ 134227 w 252418"/>
                <a:gd name="connsiteY0" fmla="*/ 134342 h 253316"/>
                <a:gd name="connsiteX1" fmla="*/ 240129 w 252418"/>
                <a:gd name="connsiteY1" fmla="*/ 134342 h 253316"/>
                <a:gd name="connsiteX2" fmla="*/ 252655 w 252418"/>
                <a:gd name="connsiteY2" fmla="*/ 126735 h 253316"/>
                <a:gd name="connsiteX3" fmla="*/ 240129 w 252418"/>
                <a:gd name="connsiteY3" fmla="*/ 119128 h 253316"/>
                <a:gd name="connsiteX4" fmla="*/ 134227 w 252418"/>
                <a:gd name="connsiteY4" fmla="*/ 119128 h 253316"/>
                <a:gd name="connsiteX5" fmla="*/ 134227 w 252418"/>
                <a:gd name="connsiteY5" fmla="*/ 12629 h 253316"/>
                <a:gd name="connsiteX6" fmla="*/ 126635 w 252418"/>
                <a:gd name="connsiteY6" fmla="*/ 77 h 253316"/>
                <a:gd name="connsiteX7" fmla="*/ 119044 w 252418"/>
                <a:gd name="connsiteY7" fmla="*/ 12629 h 253316"/>
                <a:gd name="connsiteX8" fmla="*/ 119044 w 252418"/>
                <a:gd name="connsiteY8" fmla="*/ 119128 h 253316"/>
                <a:gd name="connsiteX9" fmla="*/ 12762 w 252418"/>
                <a:gd name="connsiteY9" fmla="*/ 119128 h 253316"/>
                <a:gd name="connsiteX10" fmla="*/ 236 w 252418"/>
                <a:gd name="connsiteY10" fmla="*/ 126735 h 253316"/>
                <a:gd name="connsiteX11" fmla="*/ 12762 w 252418"/>
                <a:gd name="connsiteY11" fmla="*/ 134342 h 253316"/>
                <a:gd name="connsiteX12" fmla="*/ 119044 w 252418"/>
                <a:gd name="connsiteY12" fmla="*/ 134342 h 253316"/>
                <a:gd name="connsiteX13" fmla="*/ 119044 w 252418"/>
                <a:gd name="connsiteY13" fmla="*/ 240842 h 253316"/>
                <a:gd name="connsiteX14" fmla="*/ 126635 w 252418"/>
                <a:gd name="connsiteY14" fmla="*/ 253393 h 253316"/>
                <a:gd name="connsiteX15" fmla="*/ 134227 w 252418"/>
                <a:gd name="connsiteY15" fmla="*/ 240842 h 253316"/>
                <a:gd name="connsiteX16" fmla="*/ 134227 w 252418"/>
                <a:gd name="connsiteY16" fmla="*/ 134342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227" y="134342"/>
                  </a:moveTo>
                  <a:lnTo>
                    <a:pt x="240129" y="134342"/>
                  </a:lnTo>
                  <a:cubicBezTo>
                    <a:pt x="245443" y="134342"/>
                    <a:pt x="252655" y="134342"/>
                    <a:pt x="252655" y="126735"/>
                  </a:cubicBezTo>
                  <a:cubicBezTo>
                    <a:pt x="252655" y="119128"/>
                    <a:pt x="245443" y="119128"/>
                    <a:pt x="240129" y="119128"/>
                  </a:cubicBezTo>
                  <a:lnTo>
                    <a:pt x="134227" y="119128"/>
                  </a:lnTo>
                  <a:lnTo>
                    <a:pt x="134227" y="12629"/>
                  </a:lnTo>
                  <a:cubicBezTo>
                    <a:pt x="134227" y="7304"/>
                    <a:pt x="134227" y="77"/>
                    <a:pt x="126635" y="77"/>
                  </a:cubicBezTo>
                  <a:cubicBezTo>
                    <a:pt x="119044" y="77"/>
                    <a:pt x="119044" y="7304"/>
                    <a:pt x="119044" y="12629"/>
                  </a:cubicBezTo>
                  <a:lnTo>
                    <a:pt x="119044" y="119128"/>
                  </a:lnTo>
                  <a:lnTo>
                    <a:pt x="12762" y="119128"/>
                  </a:lnTo>
                  <a:cubicBezTo>
                    <a:pt x="7448" y="119128"/>
                    <a:pt x="236" y="119128"/>
                    <a:pt x="236" y="126735"/>
                  </a:cubicBezTo>
                  <a:cubicBezTo>
                    <a:pt x="236" y="134342"/>
                    <a:pt x="7448" y="134342"/>
                    <a:pt x="12762" y="134342"/>
                  </a:cubicBezTo>
                  <a:lnTo>
                    <a:pt x="119044" y="134342"/>
                  </a:lnTo>
                  <a:lnTo>
                    <a:pt x="119044" y="240842"/>
                  </a:lnTo>
                  <a:cubicBezTo>
                    <a:pt x="119044" y="246166"/>
                    <a:pt x="119044" y="253393"/>
                    <a:pt x="126635" y="253393"/>
                  </a:cubicBezTo>
                  <a:cubicBezTo>
                    <a:pt x="134227" y="253393"/>
                    <a:pt x="134227" y="246166"/>
                    <a:pt x="134227" y="240842"/>
                  </a:cubicBezTo>
                  <a:lnTo>
                    <a:pt x="134227" y="13434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4" name="Freeform: Shape 1993">
              <a:extLst>
                <a:ext uri="{FF2B5EF4-FFF2-40B4-BE49-F238E27FC236}">
                  <a16:creationId xmlns:a16="http://schemas.microsoft.com/office/drawing/2014/main" id="{D7B775D8-5F1F-979E-F73C-2522C400778C}"/>
                </a:ext>
              </a:extLst>
            </p:cNvPr>
            <p:cNvSpPr/>
            <p:nvPr>
              <p:custDataLst>
                <p:tags r:id="rId47"/>
              </p:custDataLst>
            </p:nvPr>
          </p:nvSpPr>
          <p:spPr>
            <a:xfrm>
              <a:off x="11043997" y="3759904"/>
              <a:ext cx="88061" cy="380354"/>
            </a:xfrm>
            <a:custGeom>
              <a:avLst/>
              <a:gdLst>
                <a:gd name="connsiteX0" fmla="*/ 88306 w 88061"/>
                <a:gd name="connsiteY0" fmla="*/ 190254 h 380354"/>
                <a:gd name="connsiteX1" fmla="*/ 63254 w 88061"/>
                <a:gd name="connsiteY1" fmla="*/ 71584 h 380354"/>
                <a:gd name="connsiteX2" fmla="*/ 4040 w 88061"/>
                <a:gd name="connsiteY2" fmla="*/ 77 h 380354"/>
                <a:gd name="connsiteX3" fmla="*/ 244 w 88061"/>
                <a:gd name="connsiteY3" fmla="*/ 3881 h 380354"/>
                <a:gd name="connsiteX4" fmla="*/ 7456 w 88061"/>
                <a:gd name="connsiteY4" fmla="*/ 12629 h 380354"/>
                <a:gd name="connsiteX5" fmla="*/ 66290 w 88061"/>
                <a:gd name="connsiteY5" fmla="*/ 190254 h 380354"/>
                <a:gd name="connsiteX6" fmla="*/ 5179 w 88061"/>
                <a:gd name="connsiteY6" fmla="*/ 370162 h 380354"/>
                <a:gd name="connsiteX7" fmla="*/ 244 w 88061"/>
                <a:gd name="connsiteY7" fmla="*/ 376628 h 380354"/>
                <a:gd name="connsiteX8" fmla="*/ 4040 w 88061"/>
                <a:gd name="connsiteY8" fmla="*/ 380432 h 380354"/>
                <a:gd name="connsiteX9" fmla="*/ 64393 w 88061"/>
                <a:gd name="connsiteY9" fmla="*/ 306262 h 380354"/>
                <a:gd name="connsiteX10" fmla="*/ 88306 w 88061"/>
                <a:gd name="connsiteY10" fmla="*/ 190254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306" y="190254"/>
                  </a:moveTo>
                  <a:cubicBezTo>
                    <a:pt x="88306" y="160587"/>
                    <a:pt x="84131" y="114564"/>
                    <a:pt x="63254" y="71584"/>
                  </a:cubicBezTo>
                  <a:cubicBezTo>
                    <a:pt x="40479" y="24800"/>
                    <a:pt x="7836" y="77"/>
                    <a:pt x="4040" y="77"/>
                  </a:cubicBezTo>
                  <a:cubicBezTo>
                    <a:pt x="1762" y="77"/>
                    <a:pt x="244" y="1599"/>
                    <a:pt x="244" y="3881"/>
                  </a:cubicBezTo>
                  <a:cubicBezTo>
                    <a:pt x="244" y="5022"/>
                    <a:pt x="244" y="5782"/>
                    <a:pt x="7456" y="12629"/>
                  </a:cubicBezTo>
                  <a:cubicBezTo>
                    <a:pt x="44655" y="50284"/>
                    <a:pt x="66290" y="110760"/>
                    <a:pt x="66290" y="190254"/>
                  </a:cubicBezTo>
                  <a:cubicBezTo>
                    <a:pt x="66290" y="255295"/>
                    <a:pt x="52246" y="322237"/>
                    <a:pt x="5179" y="370162"/>
                  </a:cubicBezTo>
                  <a:cubicBezTo>
                    <a:pt x="244" y="374726"/>
                    <a:pt x="244" y="375487"/>
                    <a:pt x="244" y="376628"/>
                  </a:cubicBezTo>
                  <a:cubicBezTo>
                    <a:pt x="244" y="378910"/>
                    <a:pt x="1762" y="380432"/>
                    <a:pt x="4040" y="380432"/>
                  </a:cubicBezTo>
                  <a:cubicBezTo>
                    <a:pt x="7836" y="380432"/>
                    <a:pt x="41998" y="354567"/>
                    <a:pt x="64393" y="306262"/>
                  </a:cubicBezTo>
                  <a:cubicBezTo>
                    <a:pt x="83751" y="264424"/>
                    <a:pt x="88306" y="222204"/>
                    <a:pt x="88306" y="190254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5" name="Freeform: Shape 1994">
              <a:extLst>
                <a:ext uri="{FF2B5EF4-FFF2-40B4-BE49-F238E27FC236}">
                  <a16:creationId xmlns:a16="http://schemas.microsoft.com/office/drawing/2014/main" id="{5E5C0943-8BC4-4D86-E9BA-3A83F8CD5F95}"/>
                </a:ext>
              </a:extLst>
            </p:cNvPr>
            <p:cNvSpPr/>
            <p:nvPr>
              <p:custDataLst>
                <p:tags r:id="rId48"/>
              </p:custDataLst>
            </p:nvPr>
          </p:nvSpPr>
          <p:spPr>
            <a:xfrm>
              <a:off x="11516126" y="3588745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2 w 15182"/>
                <a:gd name="connsiteY1" fmla="*/ 0 h 593353"/>
                <a:gd name="connsiteX2" fmla="*/ 15182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2" y="0"/>
                  </a:lnTo>
                  <a:lnTo>
                    <a:pt x="15182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6" name="Freeform: Shape 1995">
              <a:extLst>
                <a:ext uri="{FF2B5EF4-FFF2-40B4-BE49-F238E27FC236}">
                  <a16:creationId xmlns:a16="http://schemas.microsoft.com/office/drawing/2014/main" id="{C8C44C58-BEB2-5A26-6D5C-F9B51917930A}"/>
                </a:ext>
              </a:extLst>
            </p:cNvPr>
            <p:cNvSpPr/>
            <p:nvPr>
              <p:custDataLst>
                <p:tags r:id="rId49"/>
              </p:custDataLst>
            </p:nvPr>
          </p:nvSpPr>
          <p:spPr>
            <a:xfrm>
              <a:off x="11764747" y="3785387"/>
              <a:ext cx="223570" cy="259782"/>
            </a:xfrm>
            <a:custGeom>
              <a:avLst/>
              <a:gdLst>
                <a:gd name="connsiteX0" fmla="*/ 73142 w 223570"/>
                <a:gd name="connsiteY0" fmla="*/ 139667 h 259782"/>
                <a:gd name="connsiteX1" fmla="*/ 137290 w 223570"/>
                <a:gd name="connsiteY1" fmla="*/ 139667 h 259782"/>
                <a:gd name="connsiteX2" fmla="*/ 223834 w 223570"/>
                <a:gd name="connsiteY2" fmla="*/ 70823 h 259782"/>
                <a:gd name="connsiteX3" fmla="*/ 134254 w 223570"/>
                <a:gd name="connsiteY3" fmla="*/ 77 h 259782"/>
                <a:gd name="connsiteX4" fmla="*/ 263 w 223570"/>
                <a:gd name="connsiteY4" fmla="*/ 77 h 259782"/>
                <a:gd name="connsiteX5" fmla="*/ 263 w 223570"/>
                <a:gd name="connsiteY5" fmla="*/ 11868 h 259782"/>
                <a:gd name="connsiteX6" fmla="*/ 9373 w 223570"/>
                <a:gd name="connsiteY6" fmla="*/ 11868 h 259782"/>
                <a:gd name="connsiteX7" fmla="*/ 39360 w 223570"/>
                <a:gd name="connsiteY7" fmla="*/ 29745 h 259782"/>
                <a:gd name="connsiteX8" fmla="*/ 39360 w 223570"/>
                <a:gd name="connsiteY8" fmla="*/ 230192 h 259782"/>
                <a:gd name="connsiteX9" fmla="*/ 9373 w 223570"/>
                <a:gd name="connsiteY9" fmla="*/ 248068 h 259782"/>
                <a:gd name="connsiteX10" fmla="*/ 263 w 223570"/>
                <a:gd name="connsiteY10" fmla="*/ 248068 h 259782"/>
                <a:gd name="connsiteX11" fmla="*/ 263 w 223570"/>
                <a:gd name="connsiteY11" fmla="*/ 259859 h 259782"/>
                <a:gd name="connsiteX12" fmla="*/ 56061 w 223570"/>
                <a:gd name="connsiteY12" fmla="*/ 258718 h 259782"/>
                <a:gd name="connsiteX13" fmla="*/ 112238 w 223570"/>
                <a:gd name="connsiteY13" fmla="*/ 259859 h 259782"/>
                <a:gd name="connsiteX14" fmla="*/ 112238 w 223570"/>
                <a:gd name="connsiteY14" fmla="*/ 248068 h 259782"/>
                <a:gd name="connsiteX15" fmla="*/ 103129 w 223570"/>
                <a:gd name="connsiteY15" fmla="*/ 248068 h 259782"/>
                <a:gd name="connsiteX16" fmla="*/ 73142 w 223570"/>
                <a:gd name="connsiteY16" fmla="*/ 230192 h 259782"/>
                <a:gd name="connsiteX17" fmla="*/ 73142 w 223570"/>
                <a:gd name="connsiteY17" fmla="*/ 139667 h 259782"/>
                <a:gd name="connsiteX18" fmla="*/ 72003 w 223570"/>
                <a:gd name="connsiteY18" fmla="*/ 129778 h 259782"/>
                <a:gd name="connsiteX19" fmla="*/ 72003 w 223570"/>
                <a:gd name="connsiteY19" fmla="*/ 27082 h 259782"/>
                <a:gd name="connsiteX20" fmla="*/ 90602 w 223570"/>
                <a:gd name="connsiteY20" fmla="*/ 11868 h 259782"/>
                <a:gd name="connsiteX21" fmla="*/ 124385 w 223570"/>
                <a:gd name="connsiteY21" fmla="*/ 11868 h 259782"/>
                <a:gd name="connsiteX22" fmla="*/ 184737 w 223570"/>
                <a:gd name="connsiteY22" fmla="*/ 70823 h 259782"/>
                <a:gd name="connsiteX23" fmla="*/ 124385 w 223570"/>
                <a:gd name="connsiteY23" fmla="*/ 129778 h 259782"/>
                <a:gd name="connsiteX24" fmla="*/ 72003 w 223570"/>
                <a:gd name="connsiteY24" fmla="*/ 129778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142" y="139667"/>
                  </a:moveTo>
                  <a:lnTo>
                    <a:pt x="137290" y="139667"/>
                  </a:lnTo>
                  <a:cubicBezTo>
                    <a:pt x="182840" y="139667"/>
                    <a:pt x="223834" y="108858"/>
                    <a:pt x="223834" y="70823"/>
                  </a:cubicBezTo>
                  <a:cubicBezTo>
                    <a:pt x="223834" y="33548"/>
                    <a:pt x="186256" y="77"/>
                    <a:pt x="134254" y="77"/>
                  </a:cubicBezTo>
                  <a:lnTo>
                    <a:pt x="263" y="77"/>
                  </a:lnTo>
                  <a:lnTo>
                    <a:pt x="263" y="11868"/>
                  </a:lnTo>
                  <a:lnTo>
                    <a:pt x="9373" y="11868"/>
                  </a:lnTo>
                  <a:cubicBezTo>
                    <a:pt x="38601" y="11868"/>
                    <a:pt x="39360" y="16052"/>
                    <a:pt x="39360" y="29745"/>
                  </a:cubicBezTo>
                  <a:lnTo>
                    <a:pt x="39360" y="230192"/>
                  </a:lnTo>
                  <a:cubicBezTo>
                    <a:pt x="39360" y="243884"/>
                    <a:pt x="38601" y="248068"/>
                    <a:pt x="9373" y="248068"/>
                  </a:cubicBezTo>
                  <a:lnTo>
                    <a:pt x="263" y="248068"/>
                  </a:lnTo>
                  <a:lnTo>
                    <a:pt x="263" y="259859"/>
                  </a:lnTo>
                  <a:cubicBezTo>
                    <a:pt x="13548" y="258718"/>
                    <a:pt x="41637" y="258718"/>
                    <a:pt x="56061" y="258718"/>
                  </a:cubicBezTo>
                  <a:cubicBezTo>
                    <a:pt x="70485" y="258718"/>
                    <a:pt x="98953" y="258718"/>
                    <a:pt x="112238" y="259859"/>
                  </a:cubicBezTo>
                  <a:lnTo>
                    <a:pt x="112238" y="248068"/>
                  </a:lnTo>
                  <a:lnTo>
                    <a:pt x="103129" y="248068"/>
                  </a:lnTo>
                  <a:cubicBezTo>
                    <a:pt x="73901" y="248068"/>
                    <a:pt x="73142" y="243884"/>
                    <a:pt x="73142" y="230192"/>
                  </a:cubicBezTo>
                  <a:lnTo>
                    <a:pt x="73142" y="139667"/>
                  </a:lnTo>
                  <a:close/>
                  <a:moveTo>
                    <a:pt x="72003" y="129778"/>
                  </a:moveTo>
                  <a:lnTo>
                    <a:pt x="72003" y="27082"/>
                  </a:lnTo>
                  <a:cubicBezTo>
                    <a:pt x="72003" y="14531"/>
                    <a:pt x="72762" y="11868"/>
                    <a:pt x="90602" y="11868"/>
                  </a:cubicBezTo>
                  <a:lnTo>
                    <a:pt x="124385" y="11868"/>
                  </a:lnTo>
                  <a:cubicBezTo>
                    <a:pt x="184737" y="11868"/>
                    <a:pt x="184737" y="52186"/>
                    <a:pt x="184737" y="70823"/>
                  </a:cubicBezTo>
                  <a:cubicBezTo>
                    <a:pt x="184737" y="88700"/>
                    <a:pt x="184737" y="129778"/>
                    <a:pt x="124385" y="129778"/>
                  </a:cubicBezTo>
                  <a:lnTo>
                    <a:pt x="72003" y="12977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7" name="Freeform: Shape 1996">
              <a:extLst>
                <a:ext uri="{FF2B5EF4-FFF2-40B4-BE49-F238E27FC236}">
                  <a16:creationId xmlns:a16="http://schemas.microsoft.com/office/drawing/2014/main" id="{46D8AAFA-D99A-7317-577B-069A179EC55D}"/>
                </a:ext>
              </a:extLst>
            </p:cNvPr>
            <p:cNvSpPr/>
            <p:nvPr>
              <p:custDataLst>
                <p:tags r:id="rId50"/>
              </p:custDataLst>
            </p:nvPr>
          </p:nvSpPr>
          <p:spPr>
            <a:xfrm>
              <a:off x="12047364" y="3759904"/>
              <a:ext cx="88061" cy="380354"/>
            </a:xfrm>
            <a:custGeom>
              <a:avLst/>
              <a:gdLst>
                <a:gd name="connsiteX0" fmla="*/ 88332 w 88061"/>
                <a:gd name="connsiteY0" fmla="*/ 376628 h 380354"/>
                <a:gd name="connsiteX1" fmla="*/ 81879 w 88061"/>
                <a:gd name="connsiteY1" fmla="*/ 368260 h 380354"/>
                <a:gd name="connsiteX2" fmla="*/ 22285 w 88061"/>
                <a:gd name="connsiteY2" fmla="*/ 190254 h 380354"/>
                <a:gd name="connsiteX3" fmla="*/ 83397 w 88061"/>
                <a:gd name="connsiteY3" fmla="*/ 10347 h 380354"/>
                <a:gd name="connsiteX4" fmla="*/ 88332 w 88061"/>
                <a:gd name="connsiteY4" fmla="*/ 3881 h 380354"/>
                <a:gd name="connsiteX5" fmla="*/ 84536 w 88061"/>
                <a:gd name="connsiteY5" fmla="*/ 77 h 380354"/>
                <a:gd name="connsiteX6" fmla="*/ 24183 w 88061"/>
                <a:gd name="connsiteY6" fmla="*/ 74246 h 380354"/>
                <a:gd name="connsiteX7" fmla="*/ 270 w 88061"/>
                <a:gd name="connsiteY7" fmla="*/ 190254 h 380354"/>
                <a:gd name="connsiteX8" fmla="*/ 25322 w 88061"/>
                <a:gd name="connsiteY8" fmla="*/ 308925 h 380354"/>
                <a:gd name="connsiteX9" fmla="*/ 84536 w 88061"/>
                <a:gd name="connsiteY9" fmla="*/ 380432 h 380354"/>
                <a:gd name="connsiteX10" fmla="*/ 88332 w 88061"/>
                <a:gd name="connsiteY10" fmla="*/ 376628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332" y="376628"/>
                  </a:moveTo>
                  <a:cubicBezTo>
                    <a:pt x="88332" y="375487"/>
                    <a:pt x="88332" y="374726"/>
                    <a:pt x="81879" y="368260"/>
                  </a:cubicBezTo>
                  <a:cubicBezTo>
                    <a:pt x="34432" y="320336"/>
                    <a:pt x="22285" y="248449"/>
                    <a:pt x="22285" y="190254"/>
                  </a:cubicBezTo>
                  <a:cubicBezTo>
                    <a:pt x="22285" y="124073"/>
                    <a:pt x="36709" y="57891"/>
                    <a:pt x="83397" y="10347"/>
                  </a:cubicBezTo>
                  <a:cubicBezTo>
                    <a:pt x="88332" y="5782"/>
                    <a:pt x="88332" y="5022"/>
                    <a:pt x="88332" y="3881"/>
                  </a:cubicBezTo>
                  <a:cubicBezTo>
                    <a:pt x="88332" y="1218"/>
                    <a:pt x="86813" y="77"/>
                    <a:pt x="84536" y="77"/>
                  </a:cubicBezTo>
                  <a:cubicBezTo>
                    <a:pt x="80740" y="77"/>
                    <a:pt x="46578" y="25941"/>
                    <a:pt x="24183" y="74246"/>
                  </a:cubicBezTo>
                  <a:cubicBezTo>
                    <a:pt x="4825" y="116085"/>
                    <a:pt x="270" y="158305"/>
                    <a:pt x="270" y="190254"/>
                  </a:cubicBezTo>
                  <a:cubicBezTo>
                    <a:pt x="270" y="219922"/>
                    <a:pt x="4445" y="265945"/>
                    <a:pt x="25322" y="308925"/>
                  </a:cubicBezTo>
                  <a:cubicBezTo>
                    <a:pt x="48097" y="355709"/>
                    <a:pt x="80740" y="380432"/>
                    <a:pt x="84536" y="380432"/>
                  </a:cubicBezTo>
                  <a:cubicBezTo>
                    <a:pt x="86813" y="380432"/>
                    <a:pt x="88332" y="379291"/>
                    <a:pt x="88332" y="376628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8" name="Freeform: Shape 1997">
              <a:extLst>
                <a:ext uri="{FF2B5EF4-FFF2-40B4-BE49-F238E27FC236}">
                  <a16:creationId xmlns:a16="http://schemas.microsoft.com/office/drawing/2014/main" id="{56609383-85A2-1894-0EF0-995B5309FDAC}"/>
                </a:ext>
              </a:extLst>
            </p:cNvPr>
            <p:cNvSpPr/>
            <p:nvPr>
              <p:custDataLst>
                <p:tags r:id="rId51"/>
              </p:custDataLst>
            </p:nvPr>
          </p:nvSpPr>
          <p:spPr>
            <a:xfrm>
              <a:off x="12171064" y="3787669"/>
              <a:ext cx="246345" cy="257499"/>
            </a:xfrm>
            <a:custGeom>
              <a:avLst/>
              <a:gdLst>
                <a:gd name="connsiteX0" fmla="*/ 239407 w 246345"/>
                <a:gd name="connsiteY0" fmla="*/ 77 h 257499"/>
                <a:gd name="connsiteX1" fmla="*/ 7486 w 246345"/>
                <a:gd name="connsiteY1" fmla="*/ 77 h 257499"/>
                <a:gd name="connsiteX2" fmla="*/ 274 w 246345"/>
                <a:gd name="connsiteY2" fmla="*/ 85657 h 257499"/>
                <a:gd name="connsiteX3" fmla="*/ 9763 w 246345"/>
                <a:gd name="connsiteY3" fmla="*/ 85657 h 257499"/>
                <a:gd name="connsiteX4" fmla="*/ 78087 w 246345"/>
                <a:gd name="connsiteY4" fmla="*/ 11868 h 257499"/>
                <a:gd name="connsiteX5" fmla="*/ 98584 w 246345"/>
                <a:gd name="connsiteY5" fmla="*/ 12629 h 257499"/>
                <a:gd name="connsiteX6" fmla="*/ 106555 w 246345"/>
                <a:gd name="connsiteY6" fmla="*/ 27082 h 257499"/>
                <a:gd name="connsiteX7" fmla="*/ 106555 w 246345"/>
                <a:gd name="connsiteY7" fmla="*/ 227529 h 257499"/>
                <a:gd name="connsiteX8" fmla="*/ 66700 w 246345"/>
                <a:gd name="connsiteY8" fmla="*/ 245786 h 257499"/>
                <a:gd name="connsiteX9" fmla="*/ 51517 w 246345"/>
                <a:gd name="connsiteY9" fmla="*/ 245786 h 257499"/>
                <a:gd name="connsiteX10" fmla="*/ 51517 w 246345"/>
                <a:gd name="connsiteY10" fmla="*/ 257577 h 257499"/>
                <a:gd name="connsiteX11" fmla="*/ 123257 w 246345"/>
                <a:gd name="connsiteY11" fmla="*/ 256436 h 257499"/>
                <a:gd name="connsiteX12" fmla="*/ 195376 w 246345"/>
                <a:gd name="connsiteY12" fmla="*/ 257577 h 257499"/>
                <a:gd name="connsiteX13" fmla="*/ 195376 w 246345"/>
                <a:gd name="connsiteY13" fmla="*/ 245786 h 257499"/>
                <a:gd name="connsiteX14" fmla="*/ 180193 w 246345"/>
                <a:gd name="connsiteY14" fmla="*/ 245786 h 257499"/>
                <a:gd name="connsiteX15" fmla="*/ 140338 w 246345"/>
                <a:gd name="connsiteY15" fmla="*/ 227529 h 257499"/>
                <a:gd name="connsiteX16" fmla="*/ 140338 w 246345"/>
                <a:gd name="connsiteY16" fmla="*/ 27082 h 257499"/>
                <a:gd name="connsiteX17" fmla="*/ 147170 w 246345"/>
                <a:gd name="connsiteY17" fmla="*/ 12629 h 257499"/>
                <a:gd name="connsiteX18" fmla="*/ 168806 w 246345"/>
                <a:gd name="connsiteY18" fmla="*/ 11868 h 257499"/>
                <a:gd name="connsiteX19" fmla="*/ 237130 w 246345"/>
                <a:gd name="connsiteY19" fmla="*/ 85657 h 257499"/>
                <a:gd name="connsiteX20" fmla="*/ 246619 w 246345"/>
                <a:gd name="connsiteY20" fmla="*/ 85657 h 257499"/>
                <a:gd name="connsiteX21" fmla="*/ 239407 w 246345"/>
                <a:gd name="connsiteY21" fmla="*/ 77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407" y="77"/>
                  </a:moveTo>
                  <a:lnTo>
                    <a:pt x="7486" y="77"/>
                  </a:lnTo>
                  <a:lnTo>
                    <a:pt x="274" y="85657"/>
                  </a:lnTo>
                  <a:lnTo>
                    <a:pt x="9763" y="85657"/>
                  </a:lnTo>
                  <a:cubicBezTo>
                    <a:pt x="15077" y="24420"/>
                    <a:pt x="20771" y="11868"/>
                    <a:pt x="78087" y="11868"/>
                  </a:cubicBezTo>
                  <a:cubicBezTo>
                    <a:pt x="84919" y="11868"/>
                    <a:pt x="94788" y="11868"/>
                    <a:pt x="98584" y="12629"/>
                  </a:cubicBezTo>
                  <a:cubicBezTo>
                    <a:pt x="106555" y="14150"/>
                    <a:pt x="106555" y="18334"/>
                    <a:pt x="106555" y="27082"/>
                  </a:cubicBezTo>
                  <a:lnTo>
                    <a:pt x="106555" y="227529"/>
                  </a:lnTo>
                  <a:cubicBezTo>
                    <a:pt x="106555" y="240461"/>
                    <a:pt x="106555" y="245786"/>
                    <a:pt x="66700" y="245786"/>
                  </a:cubicBezTo>
                  <a:lnTo>
                    <a:pt x="51517" y="245786"/>
                  </a:lnTo>
                  <a:lnTo>
                    <a:pt x="51517" y="257577"/>
                  </a:lnTo>
                  <a:cubicBezTo>
                    <a:pt x="67079" y="256436"/>
                    <a:pt x="105796" y="256436"/>
                    <a:pt x="123257" y="256436"/>
                  </a:cubicBezTo>
                  <a:cubicBezTo>
                    <a:pt x="140717" y="256436"/>
                    <a:pt x="179814" y="256436"/>
                    <a:pt x="195376" y="257577"/>
                  </a:cubicBezTo>
                  <a:lnTo>
                    <a:pt x="195376" y="245786"/>
                  </a:lnTo>
                  <a:lnTo>
                    <a:pt x="180193" y="245786"/>
                  </a:lnTo>
                  <a:cubicBezTo>
                    <a:pt x="140338" y="245786"/>
                    <a:pt x="140338" y="240461"/>
                    <a:pt x="140338" y="227529"/>
                  </a:cubicBezTo>
                  <a:lnTo>
                    <a:pt x="140338" y="27082"/>
                  </a:lnTo>
                  <a:cubicBezTo>
                    <a:pt x="140338" y="19475"/>
                    <a:pt x="140338" y="14150"/>
                    <a:pt x="147170" y="12629"/>
                  </a:cubicBezTo>
                  <a:cubicBezTo>
                    <a:pt x="151345" y="11868"/>
                    <a:pt x="161594" y="11868"/>
                    <a:pt x="168806" y="11868"/>
                  </a:cubicBezTo>
                  <a:cubicBezTo>
                    <a:pt x="226122" y="11868"/>
                    <a:pt x="231816" y="24420"/>
                    <a:pt x="237130" y="85657"/>
                  </a:cubicBezTo>
                  <a:lnTo>
                    <a:pt x="246619" y="85657"/>
                  </a:lnTo>
                  <a:lnTo>
                    <a:pt x="239407" y="77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9" name="Freeform: Shape 1998">
              <a:extLst>
                <a:ext uri="{FF2B5EF4-FFF2-40B4-BE49-F238E27FC236}">
                  <a16:creationId xmlns:a16="http://schemas.microsoft.com/office/drawing/2014/main" id="{71E86881-FBAC-D6FC-2D7B-8F58569658F8}"/>
                </a:ext>
              </a:extLst>
            </p:cNvPr>
            <p:cNvSpPr/>
            <p:nvPr>
              <p:custDataLst>
                <p:tags r:id="rId52"/>
              </p:custDataLst>
            </p:nvPr>
          </p:nvSpPr>
          <p:spPr>
            <a:xfrm>
              <a:off x="12452795" y="3823423"/>
              <a:ext cx="252418" cy="253316"/>
            </a:xfrm>
            <a:custGeom>
              <a:avLst/>
              <a:gdLst>
                <a:gd name="connsiteX0" fmla="*/ 134272 w 252418"/>
                <a:gd name="connsiteY0" fmla="*/ 134342 h 253316"/>
                <a:gd name="connsiteX1" fmla="*/ 240173 w 252418"/>
                <a:gd name="connsiteY1" fmla="*/ 134342 h 253316"/>
                <a:gd name="connsiteX2" fmla="*/ 252699 w 252418"/>
                <a:gd name="connsiteY2" fmla="*/ 126735 h 253316"/>
                <a:gd name="connsiteX3" fmla="*/ 240173 w 252418"/>
                <a:gd name="connsiteY3" fmla="*/ 119128 h 253316"/>
                <a:gd name="connsiteX4" fmla="*/ 134272 w 252418"/>
                <a:gd name="connsiteY4" fmla="*/ 119128 h 253316"/>
                <a:gd name="connsiteX5" fmla="*/ 134272 w 252418"/>
                <a:gd name="connsiteY5" fmla="*/ 12629 h 253316"/>
                <a:gd name="connsiteX6" fmla="*/ 126680 w 252418"/>
                <a:gd name="connsiteY6" fmla="*/ 77 h 253316"/>
                <a:gd name="connsiteX7" fmla="*/ 119089 w 252418"/>
                <a:gd name="connsiteY7" fmla="*/ 12629 h 253316"/>
                <a:gd name="connsiteX8" fmla="*/ 119089 w 252418"/>
                <a:gd name="connsiteY8" fmla="*/ 119128 h 253316"/>
                <a:gd name="connsiteX9" fmla="*/ 12807 w 252418"/>
                <a:gd name="connsiteY9" fmla="*/ 119128 h 253316"/>
                <a:gd name="connsiteX10" fmla="*/ 281 w 252418"/>
                <a:gd name="connsiteY10" fmla="*/ 126735 h 253316"/>
                <a:gd name="connsiteX11" fmla="*/ 12807 w 252418"/>
                <a:gd name="connsiteY11" fmla="*/ 134342 h 253316"/>
                <a:gd name="connsiteX12" fmla="*/ 119089 w 252418"/>
                <a:gd name="connsiteY12" fmla="*/ 134342 h 253316"/>
                <a:gd name="connsiteX13" fmla="*/ 119089 w 252418"/>
                <a:gd name="connsiteY13" fmla="*/ 240842 h 253316"/>
                <a:gd name="connsiteX14" fmla="*/ 126680 w 252418"/>
                <a:gd name="connsiteY14" fmla="*/ 253393 h 253316"/>
                <a:gd name="connsiteX15" fmla="*/ 134272 w 252418"/>
                <a:gd name="connsiteY15" fmla="*/ 240842 h 253316"/>
                <a:gd name="connsiteX16" fmla="*/ 134272 w 252418"/>
                <a:gd name="connsiteY16" fmla="*/ 134342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272" y="134342"/>
                  </a:moveTo>
                  <a:lnTo>
                    <a:pt x="240173" y="134342"/>
                  </a:lnTo>
                  <a:cubicBezTo>
                    <a:pt x="245487" y="134342"/>
                    <a:pt x="252699" y="134342"/>
                    <a:pt x="252699" y="126735"/>
                  </a:cubicBezTo>
                  <a:cubicBezTo>
                    <a:pt x="252699" y="119128"/>
                    <a:pt x="245487" y="119128"/>
                    <a:pt x="240173" y="119128"/>
                  </a:cubicBezTo>
                  <a:lnTo>
                    <a:pt x="134272" y="119128"/>
                  </a:lnTo>
                  <a:lnTo>
                    <a:pt x="134272" y="12629"/>
                  </a:lnTo>
                  <a:cubicBezTo>
                    <a:pt x="134272" y="7304"/>
                    <a:pt x="134272" y="77"/>
                    <a:pt x="126680" y="77"/>
                  </a:cubicBezTo>
                  <a:cubicBezTo>
                    <a:pt x="119089" y="77"/>
                    <a:pt x="119089" y="7304"/>
                    <a:pt x="119089" y="12629"/>
                  </a:cubicBezTo>
                  <a:lnTo>
                    <a:pt x="119089" y="119128"/>
                  </a:lnTo>
                  <a:lnTo>
                    <a:pt x="12807" y="119128"/>
                  </a:lnTo>
                  <a:cubicBezTo>
                    <a:pt x="7493" y="119128"/>
                    <a:pt x="281" y="119128"/>
                    <a:pt x="281" y="126735"/>
                  </a:cubicBezTo>
                  <a:cubicBezTo>
                    <a:pt x="281" y="134342"/>
                    <a:pt x="7493" y="134342"/>
                    <a:pt x="12807" y="134342"/>
                  </a:cubicBezTo>
                  <a:lnTo>
                    <a:pt x="119089" y="134342"/>
                  </a:lnTo>
                  <a:lnTo>
                    <a:pt x="119089" y="240842"/>
                  </a:lnTo>
                  <a:cubicBezTo>
                    <a:pt x="119089" y="246166"/>
                    <a:pt x="119089" y="253393"/>
                    <a:pt x="126680" y="253393"/>
                  </a:cubicBezTo>
                  <a:cubicBezTo>
                    <a:pt x="134272" y="253393"/>
                    <a:pt x="134272" y="246166"/>
                    <a:pt x="134272" y="240842"/>
                  </a:cubicBezTo>
                  <a:lnTo>
                    <a:pt x="134272" y="13434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00" name="Freeform: Shape 1999">
              <a:extLst>
                <a:ext uri="{FF2B5EF4-FFF2-40B4-BE49-F238E27FC236}">
                  <a16:creationId xmlns:a16="http://schemas.microsoft.com/office/drawing/2014/main" id="{A5974CB2-95EA-451D-5BE6-4F0D80B03B06}"/>
                </a:ext>
              </a:extLst>
            </p:cNvPr>
            <p:cNvSpPr/>
            <p:nvPr>
              <p:custDataLst>
                <p:tags r:id="rId53"/>
              </p:custDataLst>
            </p:nvPr>
          </p:nvSpPr>
          <p:spPr>
            <a:xfrm>
              <a:off x="12748401" y="3759904"/>
              <a:ext cx="88061" cy="380354"/>
            </a:xfrm>
            <a:custGeom>
              <a:avLst/>
              <a:gdLst>
                <a:gd name="connsiteX0" fmla="*/ 88351 w 88061"/>
                <a:gd name="connsiteY0" fmla="*/ 190254 h 380354"/>
                <a:gd name="connsiteX1" fmla="*/ 63299 w 88061"/>
                <a:gd name="connsiteY1" fmla="*/ 71584 h 380354"/>
                <a:gd name="connsiteX2" fmla="*/ 4085 w 88061"/>
                <a:gd name="connsiteY2" fmla="*/ 77 h 380354"/>
                <a:gd name="connsiteX3" fmla="*/ 289 w 88061"/>
                <a:gd name="connsiteY3" fmla="*/ 3881 h 380354"/>
                <a:gd name="connsiteX4" fmla="*/ 7501 w 88061"/>
                <a:gd name="connsiteY4" fmla="*/ 12629 h 380354"/>
                <a:gd name="connsiteX5" fmla="*/ 66335 w 88061"/>
                <a:gd name="connsiteY5" fmla="*/ 190254 h 380354"/>
                <a:gd name="connsiteX6" fmla="*/ 5223 w 88061"/>
                <a:gd name="connsiteY6" fmla="*/ 370162 h 380354"/>
                <a:gd name="connsiteX7" fmla="*/ 289 w 88061"/>
                <a:gd name="connsiteY7" fmla="*/ 376628 h 380354"/>
                <a:gd name="connsiteX8" fmla="*/ 4085 w 88061"/>
                <a:gd name="connsiteY8" fmla="*/ 380432 h 380354"/>
                <a:gd name="connsiteX9" fmla="*/ 64437 w 88061"/>
                <a:gd name="connsiteY9" fmla="*/ 306262 h 380354"/>
                <a:gd name="connsiteX10" fmla="*/ 88351 w 88061"/>
                <a:gd name="connsiteY10" fmla="*/ 190254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351" y="190254"/>
                  </a:moveTo>
                  <a:cubicBezTo>
                    <a:pt x="88351" y="160587"/>
                    <a:pt x="84175" y="114564"/>
                    <a:pt x="63299" y="71584"/>
                  </a:cubicBezTo>
                  <a:cubicBezTo>
                    <a:pt x="40524" y="24800"/>
                    <a:pt x="7880" y="77"/>
                    <a:pt x="4085" y="77"/>
                  </a:cubicBezTo>
                  <a:cubicBezTo>
                    <a:pt x="1807" y="77"/>
                    <a:pt x="289" y="1599"/>
                    <a:pt x="289" y="3881"/>
                  </a:cubicBezTo>
                  <a:cubicBezTo>
                    <a:pt x="289" y="5022"/>
                    <a:pt x="289" y="5782"/>
                    <a:pt x="7501" y="12629"/>
                  </a:cubicBezTo>
                  <a:cubicBezTo>
                    <a:pt x="44699" y="50284"/>
                    <a:pt x="66335" y="110760"/>
                    <a:pt x="66335" y="190254"/>
                  </a:cubicBezTo>
                  <a:cubicBezTo>
                    <a:pt x="66335" y="255295"/>
                    <a:pt x="52291" y="322237"/>
                    <a:pt x="5223" y="370162"/>
                  </a:cubicBezTo>
                  <a:cubicBezTo>
                    <a:pt x="289" y="374726"/>
                    <a:pt x="289" y="375487"/>
                    <a:pt x="289" y="376628"/>
                  </a:cubicBezTo>
                  <a:cubicBezTo>
                    <a:pt x="289" y="378910"/>
                    <a:pt x="1807" y="380432"/>
                    <a:pt x="4085" y="380432"/>
                  </a:cubicBezTo>
                  <a:cubicBezTo>
                    <a:pt x="7880" y="380432"/>
                    <a:pt x="42042" y="354567"/>
                    <a:pt x="64437" y="306262"/>
                  </a:cubicBezTo>
                  <a:cubicBezTo>
                    <a:pt x="83796" y="264424"/>
                    <a:pt x="88351" y="222204"/>
                    <a:pt x="88351" y="190254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01" name="Freeform: Shape 2000">
              <a:extLst>
                <a:ext uri="{FF2B5EF4-FFF2-40B4-BE49-F238E27FC236}">
                  <a16:creationId xmlns:a16="http://schemas.microsoft.com/office/drawing/2014/main" id="{1A2266F3-E42D-F93E-5913-D7D38C8137DA}"/>
                </a:ext>
              </a:extLst>
            </p:cNvPr>
            <p:cNvSpPr/>
            <p:nvPr>
              <p:custDataLst>
                <p:tags r:id="rId54"/>
              </p:custDataLst>
            </p:nvPr>
          </p:nvSpPr>
          <p:spPr>
            <a:xfrm>
              <a:off x="6642780" y="4182098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02" name="Freeform: Shape 2001">
              <a:extLst>
                <a:ext uri="{FF2B5EF4-FFF2-40B4-BE49-F238E27FC236}">
                  <a16:creationId xmlns:a16="http://schemas.microsoft.com/office/drawing/2014/main" id="{E75A0AD6-3C13-4579-3613-FA40959FBC4D}"/>
                </a:ext>
              </a:extLst>
            </p:cNvPr>
            <p:cNvSpPr/>
            <p:nvPr>
              <p:custDataLst>
                <p:tags r:id="rId55"/>
              </p:custDataLst>
            </p:nvPr>
          </p:nvSpPr>
          <p:spPr>
            <a:xfrm>
              <a:off x="7017401" y="4378741"/>
              <a:ext cx="223570" cy="259782"/>
            </a:xfrm>
            <a:custGeom>
              <a:avLst/>
              <a:gdLst>
                <a:gd name="connsiteX0" fmla="*/ 73017 w 223570"/>
                <a:gd name="connsiteY0" fmla="*/ 139683 h 259782"/>
                <a:gd name="connsiteX1" fmla="*/ 137166 w 223570"/>
                <a:gd name="connsiteY1" fmla="*/ 139683 h 259782"/>
                <a:gd name="connsiteX2" fmla="*/ 223709 w 223570"/>
                <a:gd name="connsiteY2" fmla="*/ 70839 h 259782"/>
                <a:gd name="connsiteX3" fmla="*/ 134129 w 223570"/>
                <a:gd name="connsiteY3" fmla="*/ 93 h 259782"/>
                <a:gd name="connsiteX4" fmla="*/ 139 w 223570"/>
                <a:gd name="connsiteY4" fmla="*/ 93 h 259782"/>
                <a:gd name="connsiteX5" fmla="*/ 139 w 223570"/>
                <a:gd name="connsiteY5" fmla="*/ 11884 h 259782"/>
                <a:gd name="connsiteX6" fmla="*/ 9249 w 223570"/>
                <a:gd name="connsiteY6" fmla="*/ 11884 h 259782"/>
                <a:gd name="connsiteX7" fmla="*/ 39235 w 223570"/>
                <a:gd name="connsiteY7" fmla="*/ 29760 h 259782"/>
                <a:gd name="connsiteX8" fmla="*/ 39235 w 223570"/>
                <a:gd name="connsiteY8" fmla="*/ 230207 h 259782"/>
                <a:gd name="connsiteX9" fmla="*/ 9249 w 223570"/>
                <a:gd name="connsiteY9" fmla="*/ 248084 h 259782"/>
                <a:gd name="connsiteX10" fmla="*/ 139 w 223570"/>
                <a:gd name="connsiteY10" fmla="*/ 248084 h 259782"/>
                <a:gd name="connsiteX11" fmla="*/ 139 w 223570"/>
                <a:gd name="connsiteY11" fmla="*/ 259875 h 259782"/>
                <a:gd name="connsiteX12" fmla="*/ 55936 w 223570"/>
                <a:gd name="connsiteY12" fmla="*/ 258734 h 259782"/>
                <a:gd name="connsiteX13" fmla="*/ 112114 w 223570"/>
                <a:gd name="connsiteY13" fmla="*/ 259875 h 259782"/>
                <a:gd name="connsiteX14" fmla="*/ 112114 w 223570"/>
                <a:gd name="connsiteY14" fmla="*/ 248084 h 259782"/>
                <a:gd name="connsiteX15" fmla="*/ 103004 w 223570"/>
                <a:gd name="connsiteY15" fmla="*/ 248084 h 259782"/>
                <a:gd name="connsiteX16" fmla="*/ 73017 w 223570"/>
                <a:gd name="connsiteY16" fmla="*/ 230207 h 259782"/>
                <a:gd name="connsiteX17" fmla="*/ 73017 w 223570"/>
                <a:gd name="connsiteY17" fmla="*/ 139683 h 259782"/>
                <a:gd name="connsiteX18" fmla="*/ 71879 w 223570"/>
                <a:gd name="connsiteY18" fmla="*/ 129794 h 259782"/>
                <a:gd name="connsiteX19" fmla="*/ 71879 w 223570"/>
                <a:gd name="connsiteY19" fmla="*/ 27098 h 259782"/>
                <a:gd name="connsiteX20" fmla="*/ 90478 w 223570"/>
                <a:gd name="connsiteY20" fmla="*/ 11884 h 259782"/>
                <a:gd name="connsiteX21" fmla="*/ 124260 w 223570"/>
                <a:gd name="connsiteY21" fmla="*/ 11884 h 259782"/>
                <a:gd name="connsiteX22" fmla="*/ 184613 w 223570"/>
                <a:gd name="connsiteY22" fmla="*/ 70839 h 259782"/>
                <a:gd name="connsiteX23" fmla="*/ 124260 w 223570"/>
                <a:gd name="connsiteY23" fmla="*/ 129794 h 259782"/>
                <a:gd name="connsiteX24" fmla="*/ 71879 w 223570"/>
                <a:gd name="connsiteY24" fmla="*/ 129794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17" y="139683"/>
                  </a:moveTo>
                  <a:lnTo>
                    <a:pt x="137166" y="139683"/>
                  </a:lnTo>
                  <a:cubicBezTo>
                    <a:pt x="182715" y="139683"/>
                    <a:pt x="223709" y="108874"/>
                    <a:pt x="223709" y="70839"/>
                  </a:cubicBezTo>
                  <a:cubicBezTo>
                    <a:pt x="223709" y="33564"/>
                    <a:pt x="186131" y="93"/>
                    <a:pt x="134129" y="93"/>
                  </a:cubicBezTo>
                  <a:lnTo>
                    <a:pt x="139" y="93"/>
                  </a:lnTo>
                  <a:lnTo>
                    <a:pt x="139" y="11884"/>
                  </a:lnTo>
                  <a:lnTo>
                    <a:pt x="9249" y="11884"/>
                  </a:lnTo>
                  <a:cubicBezTo>
                    <a:pt x="38476" y="11884"/>
                    <a:pt x="39235" y="16068"/>
                    <a:pt x="39235" y="29760"/>
                  </a:cubicBezTo>
                  <a:lnTo>
                    <a:pt x="39235" y="230207"/>
                  </a:lnTo>
                  <a:cubicBezTo>
                    <a:pt x="39235" y="243900"/>
                    <a:pt x="38476" y="248084"/>
                    <a:pt x="9249" y="248084"/>
                  </a:cubicBezTo>
                  <a:lnTo>
                    <a:pt x="139" y="248084"/>
                  </a:lnTo>
                  <a:lnTo>
                    <a:pt x="139" y="259875"/>
                  </a:lnTo>
                  <a:cubicBezTo>
                    <a:pt x="13424" y="258734"/>
                    <a:pt x="41513" y="258734"/>
                    <a:pt x="55936" y="258734"/>
                  </a:cubicBezTo>
                  <a:cubicBezTo>
                    <a:pt x="70360" y="258734"/>
                    <a:pt x="98829" y="258734"/>
                    <a:pt x="112114" y="259875"/>
                  </a:cubicBezTo>
                  <a:lnTo>
                    <a:pt x="112114" y="248084"/>
                  </a:lnTo>
                  <a:lnTo>
                    <a:pt x="103004" y="248084"/>
                  </a:lnTo>
                  <a:cubicBezTo>
                    <a:pt x="73777" y="248084"/>
                    <a:pt x="73017" y="243900"/>
                    <a:pt x="73017" y="230207"/>
                  </a:cubicBezTo>
                  <a:lnTo>
                    <a:pt x="73017" y="139683"/>
                  </a:lnTo>
                  <a:close/>
                  <a:moveTo>
                    <a:pt x="71879" y="129794"/>
                  </a:moveTo>
                  <a:lnTo>
                    <a:pt x="71879" y="27098"/>
                  </a:lnTo>
                  <a:cubicBezTo>
                    <a:pt x="71879" y="14546"/>
                    <a:pt x="72638" y="11884"/>
                    <a:pt x="90478" y="11884"/>
                  </a:cubicBezTo>
                  <a:lnTo>
                    <a:pt x="124260" y="11884"/>
                  </a:lnTo>
                  <a:cubicBezTo>
                    <a:pt x="184613" y="11884"/>
                    <a:pt x="184613" y="52201"/>
                    <a:pt x="184613" y="70839"/>
                  </a:cubicBezTo>
                  <a:cubicBezTo>
                    <a:pt x="184613" y="88715"/>
                    <a:pt x="184613" y="129794"/>
                    <a:pt x="124260" y="129794"/>
                  </a:cubicBezTo>
                  <a:lnTo>
                    <a:pt x="71879" y="12979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03" name="Freeform: Shape 2002">
              <a:extLst>
                <a:ext uri="{FF2B5EF4-FFF2-40B4-BE49-F238E27FC236}">
                  <a16:creationId xmlns:a16="http://schemas.microsoft.com/office/drawing/2014/main" id="{34609C4A-C2D0-C68F-D74C-E2DA29C3A9FA}"/>
                </a:ext>
              </a:extLst>
            </p:cNvPr>
            <p:cNvSpPr/>
            <p:nvPr>
              <p:custDataLst>
                <p:tags r:id="rId56"/>
              </p:custDataLst>
            </p:nvPr>
          </p:nvSpPr>
          <p:spPr>
            <a:xfrm>
              <a:off x="7300017" y="4353257"/>
              <a:ext cx="88061" cy="380354"/>
            </a:xfrm>
            <a:custGeom>
              <a:avLst/>
              <a:gdLst>
                <a:gd name="connsiteX0" fmla="*/ 88207 w 88061"/>
                <a:gd name="connsiteY0" fmla="*/ 376644 h 380354"/>
                <a:gd name="connsiteX1" fmla="*/ 81754 w 88061"/>
                <a:gd name="connsiteY1" fmla="*/ 368276 h 380354"/>
                <a:gd name="connsiteX2" fmla="*/ 22161 w 88061"/>
                <a:gd name="connsiteY2" fmla="*/ 190270 h 380354"/>
                <a:gd name="connsiteX3" fmla="*/ 83273 w 88061"/>
                <a:gd name="connsiteY3" fmla="*/ 10362 h 380354"/>
                <a:gd name="connsiteX4" fmla="*/ 88207 w 88061"/>
                <a:gd name="connsiteY4" fmla="*/ 3896 h 380354"/>
                <a:gd name="connsiteX5" fmla="*/ 84411 w 88061"/>
                <a:gd name="connsiteY5" fmla="*/ 93 h 380354"/>
                <a:gd name="connsiteX6" fmla="*/ 24059 w 88061"/>
                <a:gd name="connsiteY6" fmla="*/ 74262 h 380354"/>
                <a:gd name="connsiteX7" fmla="*/ 145 w 88061"/>
                <a:gd name="connsiteY7" fmla="*/ 190270 h 380354"/>
                <a:gd name="connsiteX8" fmla="*/ 25198 w 88061"/>
                <a:gd name="connsiteY8" fmla="*/ 308941 h 380354"/>
                <a:gd name="connsiteX9" fmla="*/ 84411 w 88061"/>
                <a:gd name="connsiteY9" fmla="*/ 380447 h 380354"/>
                <a:gd name="connsiteX10" fmla="*/ 88207 w 88061"/>
                <a:gd name="connsiteY10" fmla="*/ 376644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07" y="376644"/>
                  </a:moveTo>
                  <a:cubicBezTo>
                    <a:pt x="88207" y="375503"/>
                    <a:pt x="88207" y="374742"/>
                    <a:pt x="81754" y="368276"/>
                  </a:cubicBezTo>
                  <a:cubicBezTo>
                    <a:pt x="34307" y="320351"/>
                    <a:pt x="22161" y="248464"/>
                    <a:pt x="22161" y="190270"/>
                  </a:cubicBezTo>
                  <a:cubicBezTo>
                    <a:pt x="22161" y="124088"/>
                    <a:pt x="36585" y="57907"/>
                    <a:pt x="83273" y="10362"/>
                  </a:cubicBezTo>
                  <a:cubicBezTo>
                    <a:pt x="88207" y="5798"/>
                    <a:pt x="88207" y="5037"/>
                    <a:pt x="88207" y="3896"/>
                  </a:cubicBezTo>
                  <a:cubicBezTo>
                    <a:pt x="88207" y="1234"/>
                    <a:pt x="86689" y="93"/>
                    <a:pt x="84411" y="93"/>
                  </a:cubicBezTo>
                  <a:cubicBezTo>
                    <a:pt x="80616" y="93"/>
                    <a:pt x="46454" y="25957"/>
                    <a:pt x="24059" y="74262"/>
                  </a:cubicBezTo>
                  <a:cubicBezTo>
                    <a:pt x="4700" y="116101"/>
                    <a:pt x="145" y="158320"/>
                    <a:pt x="145" y="190270"/>
                  </a:cubicBezTo>
                  <a:cubicBezTo>
                    <a:pt x="145" y="219938"/>
                    <a:pt x="4321" y="265960"/>
                    <a:pt x="25198" y="308941"/>
                  </a:cubicBezTo>
                  <a:cubicBezTo>
                    <a:pt x="47972" y="355724"/>
                    <a:pt x="80616" y="380447"/>
                    <a:pt x="84411" y="380447"/>
                  </a:cubicBezTo>
                  <a:cubicBezTo>
                    <a:pt x="86689" y="380447"/>
                    <a:pt x="88207" y="379306"/>
                    <a:pt x="88207" y="376644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04" name="Freeform: Shape 2003">
              <a:extLst>
                <a:ext uri="{FF2B5EF4-FFF2-40B4-BE49-F238E27FC236}">
                  <a16:creationId xmlns:a16="http://schemas.microsoft.com/office/drawing/2014/main" id="{E5A050F8-F39B-723D-5C3E-56087C267125}"/>
                </a:ext>
              </a:extLst>
            </p:cNvPr>
            <p:cNvSpPr/>
            <p:nvPr>
              <p:custDataLst>
                <p:tags r:id="rId57"/>
              </p:custDataLst>
            </p:nvPr>
          </p:nvSpPr>
          <p:spPr>
            <a:xfrm>
              <a:off x="7423338" y="4378741"/>
              <a:ext cx="255075" cy="259782"/>
            </a:xfrm>
            <a:custGeom>
              <a:avLst/>
              <a:gdLst>
                <a:gd name="connsiteX0" fmla="*/ 149 w 255075"/>
                <a:gd name="connsiteY0" fmla="*/ 93 h 259782"/>
                <a:gd name="connsiteX1" fmla="*/ 149 w 255075"/>
                <a:gd name="connsiteY1" fmla="*/ 11884 h 259782"/>
                <a:gd name="connsiteX2" fmla="*/ 9259 w 255075"/>
                <a:gd name="connsiteY2" fmla="*/ 11884 h 259782"/>
                <a:gd name="connsiteX3" fmla="*/ 39246 w 255075"/>
                <a:gd name="connsiteY3" fmla="*/ 29760 h 259782"/>
                <a:gd name="connsiteX4" fmla="*/ 39246 w 255075"/>
                <a:gd name="connsiteY4" fmla="*/ 230207 h 259782"/>
                <a:gd name="connsiteX5" fmla="*/ 9259 w 255075"/>
                <a:gd name="connsiteY5" fmla="*/ 248084 h 259782"/>
                <a:gd name="connsiteX6" fmla="*/ 149 w 255075"/>
                <a:gd name="connsiteY6" fmla="*/ 248084 h 259782"/>
                <a:gd name="connsiteX7" fmla="*/ 149 w 255075"/>
                <a:gd name="connsiteY7" fmla="*/ 259875 h 259782"/>
                <a:gd name="connsiteX8" fmla="*/ 139074 w 255075"/>
                <a:gd name="connsiteY8" fmla="*/ 259875 h 259782"/>
                <a:gd name="connsiteX9" fmla="*/ 255225 w 255075"/>
                <a:gd name="connsiteY9" fmla="*/ 132076 h 259782"/>
                <a:gd name="connsiteX10" fmla="*/ 139074 w 255075"/>
                <a:gd name="connsiteY10" fmla="*/ 93 h 259782"/>
                <a:gd name="connsiteX11" fmla="*/ 149 w 255075"/>
                <a:gd name="connsiteY11" fmla="*/ 93 h 259782"/>
                <a:gd name="connsiteX12" fmla="*/ 90489 w 255075"/>
                <a:gd name="connsiteY12" fmla="*/ 248084 h 259782"/>
                <a:gd name="connsiteX13" fmla="*/ 71889 w 255075"/>
                <a:gd name="connsiteY13" fmla="*/ 232870 h 259782"/>
                <a:gd name="connsiteX14" fmla="*/ 71889 w 255075"/>
                <a:gd name="connsiteY14" fmla="*/ 27098 h 259782"/>
                <a:gd name="connsiteX15" fmla="*/ 90489 w 255075"/>
                <a:gd name="connsiteY15" fmla="*/ 11884 h 259782"/>
                <a:gd name="connsiteX16" fmla="*/ 128446 w 255075"/>
                <a:gd name="connsiteY16" fmla="*/ 11884 h 259782"/>
                <a:gd name="connsiteX17" fmla="*/ 197529 w 255075"/>
                <a:gd name="connsiteY17" fmla="*/ 47257 h 259782"/>
                <a:gd name="connsiteX18" fmla="*/ 217267 w 255075"/>
                <a:gd name="connsiteY18" fmla="*/ 132076 h 259782"/>
                <a:gd name="connsiteX19" fmla="*/ 196390 w 255075"/>
                <a:gd name="connsiteY19" fmla="*/ 215754 h 259782"/>
                <a:gd name="connsiteX20" fmla="*/ 128826 w 255075"/>
                <a:gd name="connsiteY20" fmla="*/ 248084 h 259782"/>
                <a:gd name="connsiteX21" fmla="*/ 90489 w 255075"/>
                <a:gd name="connsiteY21" fmla="*/ 248084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149" y="93"/>
                  </a:moveTo>
                  <a:lnTo>
                    <a:pt x="149" y="11884"/>
                  </a:lnTo>
                  <a:lnTo>
                    <a:pt x="9259" y="11884"/>
                  </a:lnTo>
                  <a:cubicBezTo>
                    <a:pt x="38487" y="11884"/>
                    <a:pt x="39246" y="16068"/>
                    <a:pt x="39246" y="29760"/>
                  </a:cubicBezTo>
                  <a:lnTo>
                    <a:pt x="39246" y="230207"/>
                  </a:lnTo>
                  <a:cubicBezTo>
                    <a:pt x="39246" y="243900"/>
                    <a:pt x="38487" y="248084"/>
                    <a:pt x="9259" y="248084"/>
                  </a:cubicBezTo>
                  <a:lnTo>
                    <a:pt x="149" y="248084"/>
                  </a:lnTo>
                  <a:lnTo>
                    <a:pt x="149" y="259875"/>
                  </a:lnTo>
                  <a:lnTo>
                    <a:pt x="139074" y="259875"/>
                  </a:lnTo>
                  <a:cubicBezTo>
                    <a:pt x="202843" y="259875"/>
                    <a:pt x="255225" y="203582"/>
                    <a:pt x="255225" y="132076"/>
                  </a:cubicBezTo>
                  <a:cubicBezTo>
                    <a:pt x="255225" y="59808"/>
                    <a:pt x="203982" y="93"/>
                    <a:pt x="139074" y="93"/>
                  </a:cubicBezTo>
                  <a:lnTo>
                    <a:pt x="149" y="93"/>
                  </a:lnTo>
                  <a:close/>
                  <a:moveTo>
                    <a:pt x="90489" y="248084"/>
                  </a:moveTo>
                  <a:cubicBezTo>
                    <a:pt x="72648" y="248084"/>
                    <a:pt x="71889" y="245421"/>
                    <a:pt x="71889" y="232870"/>
                  </a:cubicBezTo>
                  <a:lnTo>
                    <a:pt x="71889" y="27098"/>
                  </a:lnTo>
                  <a:cubicBezTo>
                    <a:pt x="71889" y="14546"/>
                    <a:pt x="72648" y="11884"/>
                    <a:pt x="90489" y="11884"/>
                  </a:cubicBezTo>
                  <a:lnTo>
                    <a:pt x="128446" y="11884"/>
                  </a:lnTo>
                  <a:cubicBezTo>
                    <a:pt x="151980" y="11884"/>
                    <a:pt x="178171" y="20251"/>
                    <a:pt x="197529" y="47257"/>
                  </a:cubicBezTo>
                  <a:cubicBezTo>
                    <a:pt x="213851" y="69698"/>
                    <a:pt x="217267" y="102408"/>
                    <a:pt x="217267" y="132076"/>
                  </a:cubicBezTo>
                  <a:cubicBezTo>
                    <a:pt x="217267" y="174295"/>
                    <a:pt x="210055" y="197116"/>
                    <a:pt x="196390" y="215754"/>
                  </a:cubicBezTo>
                  <a:cubicBezTo>
                    <a:pt x="188799" y="226023"/>
                    <a:pt x="167163" y="248084"/>
                    <a:pt x="128826" y="248084"/>
                  </a:cubicBezTo>
                  <a:lnTo>
                    <a:pt x="90489" y="24808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05" name="Freeform: Shape 2004">
              <a:extLst>
                <a:ext uri="{FF2B5EF4-FFF2-40B4-BE49-F238E27FC236}">
                  <a16:creationId xmlns:a16="http://schemas.microsoft.com/office/drawing/2014/main" id="{4864C4FC-7598-A3EE-F8D4-228983DB7EC5}"/>
                </a:ext>
              </a:extLst>
            </p:cNvPr>
            <p:cNvSpPr/>
            <p:nvPr>
              <p:custDataLst>
                <p:tags r:id="rId58"/>
              </p:custDataLst>
            </p:nvPr>
          </p:nvSpPr>
          <p:spPr>
            <a:xfrm>
              <a:off x="7721264" y="4416777"/>
              <a:ext cx="252418" cy="253316"/>
            </a:xfrm>
            <a:custGeom>
              <a:avLst/>
              <a:gdLst>
                <a:gd name="connsiteX0" fmla="*/ 134147 w 252418"/>
                <a:gd name="connsiteY0" fmla="*/ 134358 h 253316"/>
                <a:gd name="connsiteX1" fmla="*/ 240049 w 252418"/>
                <a:gd name="connsiteY1" fmla="*/ 134358 h 253316"/>
                <a:gd name="connsiteX2" fmla="*/ 252575 w 252418"/>
                <a:gd name="connsiteY2" fmla="*/ 126751 h 253316"/>
                <a:gd name="connsiteX3" fmla="*/ 240049 w 252418"/>
                <a:gd name="connsiteY3" fmla="*/ 119144 h 253316"/>
                <a:gd name="connsiteX4" fmla="*/ 134147 w 252418"/>
                <a:gd name="connsiteY4" fmla="*/ 119144 h 253316"/>
                <a:gd name="connsiteX5" fmla="*/ 134147 w 252418"/>
                <a:gd name="connsiteY5" fmla="*/ 12644 h 253316"/>
                <a:gd name="connsiteX6" fmla="*/ 126556 w 252418"/>
                <a:gd name="connsiteY6" fmla="*/ 93 h 253316"/>
                <a:gd name="connsiteX7" fmla="*/ 118964 w 252418"/>
                <a:gd name="connsiteY7" fmla="*/ 12644 h 253316"/>
                <a:gd name="connsiteX8" fmla="*/ 118964 w 252418"/>
                <a:gd name="connsiteY8" fmla="*/ 119144 h 253316"/>
                <a:gd name="connsiteX9" fmla="*/ 12683 w 252418"/>
                <a:gd name="connsiteY9" fmla="*/ 119144 h 253316"/>
                <a:gd name="connsiteX10" fmla="*/ 157 w 252418"/>
                <a:gd name="connsiteY10" fmla="*/ 126751 h 253316"/>
                <a:gd name="connsiteX11" fmla="*/ 12683 w 252418"/>
                <a:gd name="connsiteY11" fmla="*/ 134358 h 253316"/>
                <a:gd name="connsiteX12" fmla="*/ 118964 w 252418"/>
                <a:gd name="connsiteY12" fmla="*/ 134358 h 253316"/>
                <a:gd name="connsiteX13" fmla="*/ 118964 w 252418"/>
                <a:gd name="connsiteY13" fmla="*/ 240857 h 253316"/>
                <a:gd name="connsiteX14" fmla="*/ 126556 w 252418"/>
                <a:gd name="connsiteY14" fmla="*/ 253409 h 253316"/>
                <a:gd name="connsiteX15" fmla="*/ 134147 w 252418"/>
                <a:gd name="connsiteY15" fmla="*/ 240857 h 253316"/>
                <a:gd name="connsiteX16" fmla="*/ 134147 w 252418"/>
                <a:gd name="connsiteY16" fmla="*/ 134358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47" y="134358"/>
                  </a:moveTo>
                  <a:lnTo>
                    <a:pt x="240049" y="134358"/>
                  </a:lnTo>
                  <a:cubicBezTo>
                    <a:pt x="245363" y="134358"/>
                    <a:pt x="252575" y="134358"/>
                    <a:pt x="252575" y="126751"/>
                  </a:cubicBezTo>
                  <a:cubicBezTo>
                    <a:pt x="252575" y="119144"/>
                    <a:pt x="245363" y="119144"/>
                    <a:pt x="240049" y="119144"/>
                  </a:cubicBezTo>
                  <a:lnTo>
                    <a:pt x="134147" y="119144"/>
                  </a:lnTo>
                  <a:lnTo>
                    <a:pt x="134147" y="12644"/>
                  </a:lnTo>
                  <a:cubicBezTo>
                    <a:pt x="134147" y="7319"/>
                    <a:pt x="134147" y="93"/>
                    <a:pt x="126556" y="93"/>
                  </a:cubicBezTo>
                  <a:cubicBezTo>
                    <a:pt x="118964" y="93"/>
                    <a:pt x="118964" y="7319"/>
                    <a:pt x="118964" y="12644"/>
                  </a:cubicBezTo>
                  <a:lnTo>
                    <a:pt x="118964" y="119144"/>
                  </a:lnTo>
                  <a:lnTo>
                    <a:pt x="12683" y="119144"/>
                  </a:lnTo>
                  <a:cubicBezTo>
                    <a:pt x="7369" y="119144"/>
                    <a:pt x="157" y="119144"/>
                    <a:pt x="157" y="126751"/>
                  </a:cubicBezTo>
                  <a:cubicBezTo>
                    <a:pt x="157" y="134358"/>
                    <a:pt x="7369" y="134358"/>
                    <a:pt x="12683" y="134358"/>
                  </a:cubicBezTo>
                  <a:lnTo>
                    <a:pt x="118964" y="134358"/>
                  </a:lnTo>
                  <a:lnTo>
                    <a:pt x="118964" y="240857"/>
                  </a:lnTo>
                  <a:cubicBezTo>
                    <a:pt x="118964" y="246182"/>
                    <a:pt x="118964" y="253409"/>
                    <a:pt x="126556" y="253409"/>
                  </a:cubicBezTo>
                  <a:cubicBezTo>
                    <a:pt x="134147" y="253409"/>
                    <a:pt x="134147" y="246182"/>
                    <a:pt x="134147" y="240857"/>
                  </a:cubicBezTo>
                  <a:lnTo>
                    <a:pt x="134147" y="13435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06" name="Freeform: Shape 2005">
              <a:extLst>
                <a:ext uri="{FF2B5EF4-FFF2-40B4-BE49-F238E27FC236}">
                  <a16:creationId xmlns:a16="http://schemas.microsoft.com/office/drawing/2014/main" id="{083D2A40-0716-E719-A418-75FBD0AF6E4E}"/>
                </a:ext>
              </a:extLst>
            </p:cNvPr>
            <p:cNvSpPr/>
            <p:nvPr>
              <p:custDataLst>
                <p:tags r:id="rId59"/>
              </p:custDataLst>
            </p:nvPr>
          </p:nvSpPr>
          <p:spPr>
            <a:xfrm>
              <a:off x="8040405" y="4353257"/>
              <a:ext cx="15183" cy="380354"/>
            </a:xfrm>
            <a:custGeom>
              <a:avLst/>
              <a:gdLst>
                <a:gd name="connsiteX0" fmla="*/ 15348 w 15183"/>
                <a:gd name="connsiteY0" fmla="*/ 13785 h 380354"/>
                <a:gd name="connsiteX1" fmla="*/ 7756 w 15183"/>
                <a:gd name="connsiteY1" fmla="*/ 93 h 380354"/>
                <a:gd name="connsiteX2" fmla="*/ 165 w 15183"/>
                <a:gd name="connsiteY2" fmla="*/ 13785 h 380354"/>
                <a:gd name="connsiteX3" fmla="*/ 165 w 15183"/>
                <a:gd name="connsiteY3" fmla="*/ 366754 h 380354"/>
                <a:gd name="connsiteX4" fmla="*/ 7756 w 15183"/>
                <a:gd name="connsiteY4" fmla="*/ 380447 h 380354"/>
                <a:gd name="connsiteX5" fmla="*/ 15348 w 15183"/>
                <a:gd name="connsiteY5" fmla="*/ 366754 h 380354"/>
                <a:gd name="connsiteX6" fmla="*/ 15348 w 15183"/>
                <a:gd name="connsiteY6" fmla="*/ 13785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183" h="380354">
                  <a:moveTo>
                    <a:pt x="15348" y="13785"/>
                  </a:moveTo>
                  <a:cubicBezTo>
                    <a:pt x="15348" y="6939"/>
                    <a:pt x="15348" y="93"/>
                    <a:pt x="7756" y="93"/>
                  </a:cubicBezTo>
                  <a:cubicBezTo>
                    <a:pt x="165" y="93"/>
                    <a:pt x="165" y="6939"/>
                    <a:pt x="165" y="13785"/>
                  </a:cubicBezTo>
                  <a:lnTo>
                    <a:pt x="165" y="366754"/>
                  </a:lnTo>
                  <a:cubicBezTo>
                    <a:pt x="165" y="373601"/>
                    <a:pt x="165" y="380447"/>
                    <a:pt x="7756" y="380447"/>
                  </a:cubicBezTo>
                  <a:cubicBezTo>
                    <a:pt x="15348" y="380447"/>
                    <a:pt x="15348" y="373601"/>
                    <a:pt x="15348" y="366754"/>
                  </a:cubicBezTo>
                  <a:lnTo>
                    <a:pt x="15348" y="1378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07" name="Freeform: Shape 2006">
              <a:extLst>
                <a:ext uri="{FF2B5EF4-FFF2-40B4-BE49-F238E27FC236}">
                  <a16:creationId xmlns:a16="http://schemas.microsoft.com/office/drawing/2014/main" id="{794698D5-9F2B-2C9C-C1CA-9BC94B17B3F6}"/>
                </a:ext>
              </a:extLst>
            </p:cNvPr>
            <p:cNvSpPr/>
            <p:nvPr>
              <p:custDataLst>
                <p:tags r:id="rId60"/>
              </p:custDataLst>
            </p:nvPr>
          </p:nvSpPr>
          <p:spPr>
            <a:xfrm>
              <a:off x="8114338" y="4381023"/>
              <a:ext cx="246345" cy="257499"/>
            </a:xfrm>
            <a:custGeom>
              <a:avLst/>
              <a:gdLst>
                <a:gd name="connsiteX0" fmla="*/ 239301 w 246345"/>
                <a:gd name="connsiteY0" fmla="*/ 93 h 257499"/>
                <a:gd name="connsiteX1" fmla="*/ 7379 w 246345"/>
                <a:gd name="connsiteY1" fmla="*/ 93 h 257499"/>
                <a:gd name="connsiteX2" fmla="*/ 167 w 246345"/>
                <a:gd name="connsiteY2" fmla="*/ 85672 h 257499"/>
                <a:gd name="connsiteX3" fmla="*/ 9657 w 246345"/>
                <a:gd name="connsiteY3" fmla="*/ 85672 h 257499"/>
                <a:gd name="connsiteX4" fmla="*/ 77981 w 246345"/>
                <a:gd name="connsiteY4" fmla="*/ 11884 h 257499"/>
                <a:gd name="connsiteX5" fmla="*/ 98478 w 246345"/>
                <a:gd name="connsiteY5" fmla="*/ 12644 h 257499"/>
                <a:gd name="connsiteX6" fmla="*/ 106449 w 246345"/>
                <a:gd name="connsiteY6" fmla="*/ 27098 h 257499"/>
                <a:gd name="connsiteX7" fmla="*/ 106449 w 246345"/>
                <a:gd name="connsiteY7" fmla="*/ 227545 h 257499"/>
                <a:gd name="connsiteX8" fmla="*/ 66593 w 246345"/>
                <a:gd name="connsiteY8" fmla="*/ 245802 h 257499"/>
                <a:gd name="connsiteX9" fmla="*/ 51410 w 246345"/>
                <a:gd name="connsiteY9" fmla="*/ 245802 h 257499"/>
                <a:gd name="connsiteX10" fmla="*/ 51410 w 246345"/>
                <a:gd name="connsiteY10" fmla="*/ 257593 h 257499"/>
                <a:gd name="connsiteX11" fmla="*/ 123150 w 246345"/>
                <a:gd name="connsiteY11" fmla="*/ 256452 h 257499"/>
                <a:gd name="connsiteX12" fmla="*/ 195270 w 246345"/>
                <a:gd name="connsiteY12" fmla="*/ 257593 h 257499"/>
                <a:gd name="connsiteX13" fmla="*/ 195270 w 246345"/>
                <a:gd name="connsiteY13" fmla="*/ 245802 h 257499"/>
                <a:gd name="connsiteX14" fmla="*/ 180087 w 246345"/>
                <a:gd name="connsiteY14" fmla="*/ 245802 h 257499"/>
                <a:gd name="connsiteX15" fmla="*/ 140231 w 246345"/>
                <a:gd name="connsiteY15" fmla="*/ 227545 h 257499"/>
                <a:gd name="connsiteX16" fmla="*/ 140231 w 246345"/>
                <a:gd name="connsiteY16" fmla="*/ 27098 h 257499"/>
                <a:gd name="connsiteX17" fmla="*/ 147064 w 246345"/>
                <a:gd name="connsiteY17" fmla="*/ 12644 h 257499"/>
                <a:gd name="connsiteX18" fmla="*/ 168699 w 246345"/>
                <a:gd name="connsiteY18" fmla="*/ 11884 h 257499"/>
                <a:gd name="connsiteX19" fmla="*/ 237023 w 246345"/>
                <a:gd name="connsiteY19" fmla="*/ 85672 h 257499"/>
                <a:gd name="connsiteX20" fmla="*/ 246513 w 246345"/>
                <a:gd name="connsiteY20" fmla="*/ 85672 h 257499"/>
                <a:gd name="connsiteX21" fmla="*/ 239301 w 246345"/>
                <a:gd name="connsiteY21" fmla="*/ 93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301" y="93"/>
                  </a:moveTo>
                  <a:lnTo>
                    <a:pt x="7379" y="93"/>
                  </a:lnTo>
                  <a:lnTo>
                    <a:pt x="167" y="85672"/>
                  </a:lnTo>
                  <a:lnTo>
                    <a:pt x="9657" y="85672"/>
                  </a:lnTo>
                  <a:cubicBezTo>
                    <a:pt x="14971" y="24435"/>
                    <a:pt x="20665" y="11884"/>
                    <a:pt x="77981" y="11884"/>
                  </a:cubicBezTo>
                  <a:cubicBezTo>
                    <a:pt x="84813" y="11884"/>
                    <a:pt x="94682" y="11884"/>
                    <a:pt x="98478" y="12644"/>
                  </a:cubicBezTo>
                  <a:cubicBezTo>
                    <a:pt x="106449" y="14166"/>
                    <a:pt x="106449" y="18350"/>
                    <a:pt x="106449" y="27098"/>
                  </a:cubicBezTo>
                  <a:lnTo>
                    <a:pt x="106449" y="227545"/>
                  </a:lnTo>
                  <a:cubicBezTo>
                    <a:pt x="106449" y="240477"/>
                    <a:pt x="106449" y="245802"/>
                    <a:pt x="66593" y="245802"/>
                  </a:cubicBezTo>
                  <a:lnTo>
                    <a:pt x="51410" y="245802"/>
                  </a:lnTo>
                  <a:lnTo>
                    <a:pt x="51410" y="257593"/>
                  </a:lnTo>
                  <a:cubicBezTo>
                    <a:pt x="66973" y="256452"/>
                    <a:pt x="105690" y="256452"/>
                    <a:pt x="123150" y="256452"/>
                  </a:cubicBezTo>
                  <a:cubicBezTo>
                    <a:pt x="140611" y="256452"/>
                    <a:pt x="179707" y="256452"/>
                    <a:pt x="195270" y="257593"/>
                  </a:cubicBezTo>
                  <a:lnTo>
                    <a:pt x="195270" y="245802"/>
                  </a:lnTo>
                  <a:lnTo>
                    <a:pt x="180087" y="245802"/>
                  </a:lnTo>
                  <a:cubicBezTo>
                    <a:pt x="140231" y="245802"/>
                    <a:pt x="140231" y="240477"/>
                    <a:pt x="140231" y="227545"/>
                  </a:cubicBezTo>
                  <a:lnTo>
                    <a:pt x="140231" y="27098"/>
                  </a:lnTo>
                  <a:cubicBezTo>
                    <a:pt x="140231" y="19491"/>
                    <a:pt x="140231" y="14166"/>
                    <a:pt x="147064" y="12644"/>
                  </a:cubicBezTo>
                  <a:cubicBezTo>
                    <a:pt x="151239" y="11884"/>
                    <a:pt x="161487" y="11884"/>
                    <a:pt x="168699" y="11884"/>
                  </a:cubicBezTo>
                  <a:cubicBezTo>
                    <a:pt x="226015" y="11884"/>
                    <a:pt x="231709" y="24435"/>
                    <a:pt x="237023" y="85672"/>
                  </a:cubicBezTo>
                  <a:lnTo>
                    <a:pt x="246513" y="85672"/>
                  </a:lnTo>
                  <a:lnTo>
                    <a:pt x="239301" y="93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08" name="Freeform: Shape 2007">
              <a:extLst>
                <a:ext uri="{FF2B5EF4-FFF2-40B4-BE49-F238E27FC236}">
                  <a16:creationId xmlns:a16="http://schemas.microsoft.com/office/drawing/2014/main" id="{D62F25A2-0D25-C652-F19F-DAF0337961C1}"/>
                </a:ext>
              </a:extLst>
            </p:cNvPr>
            <p:cNvSpPr/>
            <p:nvPr>
              <p:custDataLst>
                <p:tags r:id="rId61"/>
              </p:custDataLst>
            </p:nvPr>
          </p:nvSpPr>
          <p:spPr>
            <a:xfrm>
              <a:off x="8396069" y="4416777"/>
              <a:ext cx="252418" cy="253316"/>
            </a:xfrm>
            <a:custGeom>
              <a:avLst/>
              <a:gdLst>
                <a:gd name="connsiteX0" fmla="*/ 134165 w 252418"/>
                <a:gd name="connsiteY0" fmla="*/ 134358 h 253316"/>
                <a:gd name="connsiteX1" fmla="*/ 240067 w 252418"/>
                <a:gd name="connsiteY1" fmla="*/ 134358 h 253316"/>
                <a:gd name="connsiteX2" fmla="*/ 252593 w 252418"/>
                <a:gd name="connsiteY2" fmla="*/ 126751 h 253316"/>
                <a:gd name="connsiteX3" fmla="*/ 240067 w 252418"/>
                <a:gd name="connsiteY3" fmla="*/ 119144 h 253316"/>
                <a:gd name="connsiteX4" fmla="*/ 134165 w 252418"/>
                <a:gd name="connsiteY4" fmla="*/ 119144 h 253316"/>
                <a:gd name="connsiteX5" fmla="*/ 134165 w 252418"/>
                <a:gd name="connsiteY5" fmla="*/ 12644 h 253316"/>
                <a:gd name="connsiteX6" fmla="*/ 126574 w 252418"/>
                <a:gd name="connsiteY6" fmla="*/ 93 h 253316"/>
                <a:gd name="connsiteX7" fmla="*/ 118982 w 252418"/>
                <a:gd name="connsiteY7" fmla="*/ 12644 h 253316"/>
                <a:gd name="connsiteX8" fmla="*/ 118982 w 252418"/>
                <a:gd name="connsiteY8" fmla="*/ 119144 h 253316"/>
                <a:gd name="connsiteX9" fmla="*/ 12701 w 252418"/>
                <a:gd name="connsiteY9" fmla="*/ 119144 h 253316"/>
                <a:gd name="connsiteX10" fmla="*/ 175 w 252418"/>
                <a:gd name="connsiteY10" fmla="*/ 126751 h 253316"/>
                <a:gd name="connsiteX11" fmla="*/ 12701 w 252418"/>
                <a:gd name="connsiteY11" fmla="*/ 134358 h 253316"/>
                <a:gd name="connsiteX12" fmla="*/ 118982 w 252418"/>
                <a:gd name="connsiteY12" fmla="*/ 134358 h 253316"/>
                <a:gd name="connsiteX13" fmla="*/ 118982 w 252418"/>
                <a:gd name="connsiteY13" fmla="*/ 240857 h 253316"/>
                <a:gd name="connsiteX14" fmla="*/ 126574 w 252418"/>
                <a:gd name="connsiteY14" fmla="*/ 253409 h 253316"/>
                <a:gd name="connsiteX15" fmla="*/ 134165 w 252418"/>
                <a:gd name="connsiteY15" fmla="*/ 240857 h 253316"/>
                <a:gd name="connsiteX16" fmla="*/ 134165 w 252418"/>
                <a:gd name="connsiteY16" fmla="*/ 134358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65" y="134358"/>
                  </a:moveTo>
                  <a:lnTo>
                    <a:pt x="240067" y="134358"/>
                  </a:lnTo>
                  <a:cubicBezTo>
                    <a:pt x="245381" y="134358"/>
                    <a:pt x="252593" y="134358"/>
                    <a:pt x="252593" y="126751"/>
                  </a:cubicBezTo>
                  <a:cubicBezTo>
                    <a:pt x="252593" y="119144"/>
                    <a:pt x="245381" y="119144"/>
                    <a:pt x="240067" y="119144"/>
                  </a:cubicBezTo>
                  <a:lnTo>
                    <a:pt x="134165" y="119144"/>
                  </a:lnTo>
                  <a:lnTo>
                    <a:pt x="134165" y="12644"/>
                  </a:lnTo>
                  <a:cubicBezTo>
                    <a:pt x="134165" y="7319"/>
                    <a:pt x="134165" y="93"/>
                    <a:pt x="126574" y="93"/>
                  </a:cubicBezTo>
                  <a:cubicBezTo>
                    <a:pt x="118982" y="93"/>
                    <a:pt x="118982" y="7319"/>
                    <a:pt x="118982" y="12644"/>
                  </a:cubicBezTo>
                  <a:lnTo>
                    <a:pt x="118982" y="119144"/>
                  </a:lnTo>
                  <a:lnTo>
                    <a:pt x="12701" y="119144"/>
                  </a:lnTo>
                  <a:cubicBezTo>
                    <a:pt x="7387" y="119144"/>
                    <a:pt x="175" y="119144"/>
                    <a:pt x="175" y="126751"/>
                  </a:cubicBezTo>
                  <a:cubicBezTo>
                    <a:pt x="175" y="134358"/>
                    <a:pt x="7387" y="134358"/>
                    <a:pt x="12701" y="134358"/>
                  </a:cubicBezTo>
                  <a:lnTo>
                    <a:pt x="118982" y="134358"/>
                  </a:lnTo>
                  <a:lnTo>
                    <a:pt x="118982" y="240857"/>
                  </a:lnTo>
                  <a:cubicBezTo>
                    <a:pt x="118982" y="246182"/>
                    <a:pt x="118982" y="253409"/>
                    <a:pt x="126574" y="253409"/>
                  </a:cubicBezTo>
                  <a:cubicBezTo>
                    <a:pt x="134165" y="253409"/>
                    <a:pt x="134165" y="246182"/>
                    <a:pt x="134165" y="240857"/>
                  </a:cubicBezTo>
                  <a:lnTo>
                    <a:pt x="134165" y="13435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09" name="Freeform: Shape 2008">
              <a:extLst>
                <a:ext uri="{FF2B5EF4-FFF2-40B4-BE49-F238E27FC236}">
                  <a16:creationId xmlns:a16="http://schemas.microsoft.com/office/drawing/2014/main" id="{1B8397AF-BA1C-DEC0-AC01-A4B36ECF6B71}"/>
                </a:ext>
              </a:extLst>
            </p:cNvPr>
            <p:cNvSpPr/>
            <p:nvPr>
              <p:custDataLst>
                <p:tags r:id="rId62"/>
              </p:custDataLst>
            </p:nvPr>
          </p:nvSpPr>
          <p:spPr>
            <a:xfrm>
              <a:off x="8691675" y="4353257"/>
              <a:ext cx="88061" cy="380354"/>
            </a:xfrm>
            <a:custGeom>
              <a:avLst/>
              <a:gdLst>
                <a:gd name="connsiteX0" fmla="*/ 88244 w 88061"/>
                <a:gd name="connsiteY0" fmla="*/ 190270 h 380354"/>
                <a:gd name="connsiteX1" fmla="*/ 63192 w 88061"/>
                <a:gd name="connsiteY1" fmla="*/ 71599 h 380354"/>
                <a:gd name="connsiteX2" fmla="*/ 3978 w 88061"/>
                <a:gd name="connsiteY2" fmla="*/ 93 h 380354"/>
                <a:gd name="connsiteX3" fmla="*/ 182 w 88061"/>
                <a:gd name="connsiteY3" fmla="*/ 3896 h 380354"/>
                <a:gd name="connsiteX4" fmla="*/ 7394 w 88061"/>
                <a:gd name="connsiteY4" fmla="*/ 12644 h 380354"/>
                <a:gd name="connsiteX5" fmla="*/ 66229 w 88061"/>
                <a:gd name="connsiteY5" fmla="*/ 190270 h 380354"/>
                <a:gd name="connsiteX6" fmla="*/ 5117 w 88061"/>
                <a:gd name="connsiteY6" fmla="*/ 370178 h 380354"/>
                <a:gd name="connsiteX7" fmla="*/ 182 w 88061"/>
                <a:gd name="connsiteY7" fmla="*/ 376644 h 380354"/>
                <a:gd name="connsiteX8" fmla="*/ 3978 w 88061"/>
                <a:gd name="connsiteY8" fmla="*/ 380447 h 380354"/>
                <a:gd name="connsiteX9" fmla="*/ 64331 w 88061"/>
                <a:gd name="connsiteY9" fmla="*/ 306278 h 380354"/>
                <a:gd name="connsiteX10" fmla="*/ 88244 w 88061"/>
                <a:gd name="connsiteY10" fmla="*/ 190270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44" y="190270"/>
                  </a:moveTo>
                  <a:cubicBezTo>
                    <a:pt x="88244" y="160602"/>
                    <a:pt x="84069" y="114579"/>
                    <a:pt x="63192" y="71599"/>
                  </a:cubicBezTo>
                  <a:cubicBezTo>
                    <a:pt x="40418" y="24816"/>
                    <a:pt x="7774" y="93"/>
                    <a:pt x="3978" y="93"/>
                  </a:cubicBezTo>
                  <a:cubicBezTo>
                    <a:pt x="1701" y="93"/>
                    <a:pt x="182" y="1614"/>
                    <a:pt x="182" y="3896"/>
                  </a:cubicBezTo>
                  <a:cubicBezTo>
                    <a:pt x="182" y="5037"/>
                    <a:pt x="182" y="5798"/>
                    <a:pt x="7394" y="12644"/>
                  </a:cubicBezTo>
                  <a:cubicBezTo>
                    <a:pt x="44593" y="50299"/>
                    <a:pt x="66229" y="110776"/>
                    <a:pt x="66229" y="190270"/>
                  </a:cubicBezTo>
                  <a:cubicBezTo>
                    <a:pt x="66229" y="255311"/>
                    <a:pt x="52184" y="322253"/>
                    <a:pt x="5117" y="370178"/>
                  </a:cubicBezTo>
                  <a:cubicBezTo>
                    <a:pt x="182" y="374742"/>
                    <a:pt x="182" y="375503"/>
                    <a:pt x="182" y="376644"/>
                  </a:cubicBezTo>
                  <a:cubicBezTo>
                    <a:pt x="182" y="378926"/>
                    <a:pt x="1701" y="380447"/>
                    <a:pt x="3978" y="380447"/>
                  </a:cubicBezTo>
                  <a:cubicBezTo>
                    <a:pt x="7774" y="380447"/>
                    <a:pt x="41936" y="354583"/>
                    <a:pt x="64331" y="306278"/>
                  </a:cubicBezTo>
                  <a:cubicBezTo>
                    <a:pt x="83689" y="264439"/>
                    <a:pt x="88244" y="222220"/>
                    <a:pt x="88244" y="190270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10" name="Freeform: Shape 2009">
              <a:extLst>
                <a:ext uri="{FF2B5EF4-FFF2-40B4-BE49-F238E27FC236}">
                  <a16:creationId xmlns:a16="http://schemas.microsoft.com/office/drawing/2014/main" id="{2724D27D-F21D-92A6-D48D-A22A5FFDCA55}"/>
                </a:ext>
              </a:extLst>
            </p:cNvPr>
            <p:cNvSpPr/>
            <p:nvPr>
              <p:custDataLst>
                <p:tags r:id="rId63"/>
              </p:custDataLst>
            </p:nvPr>
          </p:nvSpPr>
          <p:spPr>
            <a:xfrm>
              <a:off x="9163805" y="4182098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2 w 15182"/>
                <a:gd name="connsiteY1" fmla="*/ 0 h 593353"/>
                <a:gd name="connsiteX2" fmla="*/ 15182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2" y="0"/>
                  </a:lnTo>
                  <a:lnTo>
                    <a:pt x="15182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11" name="Freeform: Shape 2010">
              <a:extLst>
                <a:ext uri="{FF2B5EF4-FFF2-40B4-BE49-F238E27FC236}">
                  <a16:creationId xmlns:a16="http://schemas.microsoft.com/office/drawing/2014/main" id="{A36D9164-CB3D-E606-B598-666C111621A3}"/>
                </a:ext>
              </a:extLst>
            </p:cNvPr>
            <p:cNvSpPr/>
            <p:nvPr>
              <p:custDataLst>
                <p:tags r:id="rId64"/>
              </p:custDataLst>
            </p:nvPr>
          </p:nvSpPr>
          <p:spPr>
            <a:xfrm>
              <a:off x="9538424" y="4378741"/>
              <a:ext cx="223570" cy="259782"/>
            </a:xfrm>
            <a:custGeom>
              <a:avLst/>
              <a:gdLst>
                <a:gd name="connsiteX0" fmla="*/ 73084 w 223570"/>
                <a:gd name="connsiteY0" fmla="*/ 139683 h 259782"/>
                <a:gd name="connsiteX1" fmla="*/ 137232 w 223570"/>
                <a:gd name="connsiteY1" fmla="*/ 139683 h 259782"/>
                <a:gd name="connsiteX2" fmla="*/ 223775 w 223570"/>
                <a:gd name="connsiteY2" fmla="*/ 70839 h 259782"/>
                <a:gd name="connsiteX3" fmla="*/ 134195 w 223570"/>
                <a:gd name="connsiteY3" fmla="*/ 93 h 259782"/>
                <a:gd name="connsiteX4" fmla="*/ 205 w 223570"/>
                <a:gd name="connsiteY4" fmla="*/ 93 h 259782"/>
                <a:gd name="connsiteX5" fmla="*/ 205 w 223570"/>
                <a:gd name="connsiteY5" fmla="*/ 11884 h 259782"/>
                <a:gd name="connsiteX6" fmla="*/ 9315 w 223570"/>
                <a:gd name="connsiteY6" fmla="*/ 11884 h 259782"/>
                <a:gd name="connsiteX7" fmla="*/ 39301 w 223570"/>
                <a:gd name="connsiteY7" fmla="*/ 29760 h 259782"/>
                <a:gd name="connsiteX8" fmla="*/ 39301 w 223570"/>
                <a:gd name="connsiteY8" fmla="*/ 230207 h 259782"/>
                <a:gd name="connsiteX9" fmla="*/ 9315 w 223570"/>
                <a:gd name="connsiteY9" fmla="*/ 248084 h 259782"/>
                <a:gd name="connsiteX10" fmla="*/ 205 w 223570"/>
                <a:gd name="connsiteY10" fmla="*/ 248084 h 259782"/>
                <a:gd name="connsiteX11" fmla="*/ 205 w 223570"/>
                <a:gd name="connsiteY11" fmla="*/ 259875 h 259782"/>
                <a:gd name="connsiteX12" fmla="*/ 56003 w 223570"/>
                <a:gd name="connsiteY12" fmla="*/ 258734 h 259782"/>
                <a:gd name="connsiteX13" fmla="*/ 112180 w 223570"/>
                <a:gd name="connsiteY13" fmla="*/ 259875 h 259782"/>
                <a:gd name="connsiteX14" fmla="*/ 112180 w 223570"/>
                <a:gd name="connsiteY14" fmla="*/ 248084 h 259782"/>
                <a:gd name="connsiteX15" fmla="*/ 103070 w 223570"/>
                <a:gd name="connsiteY15" fmla="*/ 248084 h 259782"/>
                <a:gd name="connsiteX16" fmla="*/ 73084 w 223570"/>
                <a:gd name="connsiteY16" fmla="*/ 230207 h 259782"/>
                <a:gd name="connsiteX17" fmla="*/ 73084 w 223570"/>
                <a:gd name="connsiteY17" fmla="*/ 139683 h 259782"/>
                <a:gd name="connsiteX18" fmla="*/ 71945 w 223570"/>
                <a:gd name="connsiteY18" fmla="*/ 129794 h 259782"/>
                <a:gd name="connsiteX19" fmla="*/ 71945 w 223570"/>
                <a:gd name="connsiteY19" fmla="*/ 27098 h 259782"/>
                <a:gd name="connsiteX20" fmla="*/ 90544 w 223570"/>
                <a:gd name="connsiteY20" fmla="*/ 11884 h 259782"/>
                <a:gd name="connsiteX21" fmla="*/ 124326 w 223570"/>
                <a:gd name="connsiteY21" fmla="*/ 11884 h 259782"/>
                <a:gd name="connsiteX22" fmla="*/ 184679 w 223570"/>
                <a:gd name="connsiteY22" fmla="*/ 70839 h 259782"/>
                <a:gd name="connsiteX23" fmla="*/ 124326 w 223570"/>
                <a:gd name="connsiteY23" fmla="*/ 129794 h 259782"/>
                <a:gd name="connsiteX24" fmla="*/ 71945 w 223570"/>
                <a:gd name="connsiteY24" fmla="*/ 129794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84" y="139683"/>
                  </a:moveTo>
                  <a:lnTo>
                    <a:pt x="137232" y="139683"/>
                  </a:lnTo>
                  <a:cubicBezTo>
                    <a:pt x="182781" y="139683"/>
                    <a:pt x="223775" y="108874"/>
                    <a:pt x="223775" y="70839"/>
                  </a:cubicBezTo>
                  <a:cubicBezTo>
                    <a:pt x="223775" y="33564"/>
                    <a:pt x="186197" y="93"/>
                    <a:pt x="134195" y="93"/>
                  </a:cubicBezTo>
                  <a:lnTo>
                    <a:pt x="205" y="93"/>
                  </a:lnTo>
                  <a:lnTo>
                    <a:pt x="205" y="11884"/>
                  </a:lnTo>
                  <a:lnTo>
                    <a:pt x="9315" y="11884"/>
                  </a:lnTo>
                  <a:cubicBezTo>
                    <a:pt x="38542" y="11884"/>
                    <a:pt x="39301" y="16068"/>
                    <a:pt x="39301" y="29760"/>
                  </a:cubicBezTo>
                  <a:lnTo>
                    <a:pt x="39301" y="230207"/>
                  </a:lnTo>
                  <a:cubicBezTo>
                    <a:pt x="39301" y="243900"/>
                    <a:pt x="38542" y="248084"/>
                    <a:pt x="9315" y="248084"/>
                  </a:cubicBezTo>
                  <a:lnTo>
                    <a:pt x="205" y="248084"/>
                  </a:lnTo>
                  <a:lnTo>
                    <a:pt x="205" y="259875"/>
                  </a:lnTo>
                  <a:cubicBezTo>
                    <a:pt x="13490" y="258734"/>
                    <a:pt x="41579" y="258734"/>
                    <a:pt x="56003" y="258734"/>
                  </a:cubicBezTo>
                  <a:cubicBezTo>
                    <a:pt x="70426" y="258734"/>
                    <a:pt x="98895" y="258734"/>
                    <a:pt x="112180" y="259875"/>
                  </a:cubicBezTo>
                  <a:lnTo>
                    <a:pt x="112180" y="248084"/>
                  </a:lnTo>
                  <a:lnTo>
                    <a:pt x="103070" y="248084"/>
                  </a:lnTo>
                  <a:cubicBezTo>
                    <a:pt x="73843" y="248084"/>
                    <a:pt x="73084" y="243900"/>
                    <a:pt x="73084" y="230207"/>
                  </a:cubicBezTo>
                  <a:lnTo>
                    <a:pt x="73084" y="139683"/>
                  </a:lnTo>
                  <a:close/>
                  <a:moveTo>
                    <a:pt x="71945" y="129794"/>
                  </a:moveTo>
                  <a:lnTo>
                    <a:pt x="71945" y="27098"/>
                  </a:lnTo>
                  <a:cubicBezTo>
                    <a:pt x="71945" y="14546"/>
                    <a:pt x="72704" y="11884"/>
                    <a:pt x="90544" y="11884"/>
                  </a:cubicBezTo>
                  <a:lnTo>
                    <a:pt x="124326" y="11884"/>
                  </a:lnTo>
                  <a:cubicBezTo>
                    <a:pt x="184679" y="11884"/>
                    <a:pt x="184679" y="52201"/>
                    <a:pt x="184679" y="70839"/>
                  </a:cubicBezTo>
                  <a:cubicBezTo>
                    <a:pt x="184679" y="88715"/>
                    <a:pt x="184679" y="129794"/>
                    <a:pt x="124326" y="129794"/>
                  </a:cubicBezTo>
                  <a:lnTo>
                    <a:pt x="71945" y="12979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12" name="Freeform: Shape 2011">
              <a:extLst>
                <a:ext uri="{FF2B5EF4-FFF2-40B4-BE49-F238E27FC236}">
                  <a16:creationId xmlns:a16="http://schemas.microsoft.com/office/drawing/2014/main" id="{D3DDFAB4-368B-DA8C-F1EC-E0DC5FE97234}"/>
                </a:ext>
              </a:extLst>
            </p:cNvPr>
            <p:cNvSpPr/>
            <p:nvPr>
              <p:custDataLst>
                <p:tags r:id="rId65"/>
              </p:custDataLst>
            </p:nvPr>
          </p:nvSpPr>
          <p:spPr>
            <a:xfrm>
              <a:off x="9821040" y="4353257"/>
              <a:ext cx="88061" cy="380354"/>
            </a:xfrm>
            <a:custGeom>
              <a:avLst/>
              <a:gdLst>
                <a:gd name="connsiteX0" fmla="*/ 88273 w 88061"/>
                <a:gd name="connsiteY0" fmla="*/ 376644 h 380354"/>
                <a:gd name="connsiteX1" fmla="*/ 81821 w 88061"/>
                <a:gd name="connsiteY1" fmla="*/ 368276 h 380354"/>
                <a:gd name="connsiteX2" fmla="*/ 22227 w 88061"/>
                <a:gd name="connsiteY2" fmla="*/ 190270 h 380354"/>
                <a:gd name="connsiteX3" fmla="*/ 83339 w 88061"/>
                <a:gd name="connsiteY3" fmla="*/ 10362 h 380354"/>
                <a:gd name="connsiteX4" fmla="*/ 88273 w 88061"/>
                <a:gd name="connsiteY4" fmla="*/ 3896 h 380354"/>
                <a:gd name="connsiteX5" fmla="*/ 84478 w 88061"/>
                <a:gd name="connsiteY5" fmla="*/ 93 h 380354"/>
                <a:gd name="connsiteX6" fmla="*/ 24125 w 88061"/>
                <a:gd name="connsiteY6" fmla="*/ 74262 h 380354"/>
                <a:gd name="connsiteX7" fmla="*/ 212 w 88061"/>
                <a:gd name="connsiteY7" fmla="*/ 190270 h 380354"/>
                <a:gd name="connsiteX8" fmla="*/ 25264 w 88061"/>
                <a:gd name="connsiteY8" fmla="*/ 308941 h 380354"/>
                <a:gd name="connsiteX9" fmla="*/ 84478 w 88061"/>
                <a:gd name="connsiteY9" fmla="*/ 380447 h 380354"/>
                <a:gd name="connsiteX10" fmla="*/ 88273 w 88061"/>
                <a:gd name="connsiteY10" fmla="*/ 376644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73" y="376644"/>
                  </a:moveTo>
                  <a:cubicBezTo>
                    <a:pt x="88273" y="375503"/>
                    <a:pt x="88273" y="374742"/>
                    <a:pt x="81821" y="368276"/>
                  </a:cubicBezTo>
                  <a:cubicBezTo>
                    <a:pt x="34374" y="320351"/>
                    <a:pt x="22227" y="248464"/>
                    <a:pt x="22227" y="190270"/>
                  </a:cubicBezTo>
                  <a:cubicBezTo>
                    <a:pt x="22227" y="124088"/>
                    <a:pt x="36651" y="57907"/>
                    <a:pt x="83339" y="10362"/>
                  </a:cubicBezTo>
                  <a:cubicBezTo>
                    <a:pt x="88273" y="5798"/>
                    <a:pt x="88273" y="5037"/>
                    <a:pt x="88273" y="3896"/>
                  </a:cubicBezTo>
                  <a:cubicBezTo>
                    <a:pt x="88273" y="1234"/>
                    <a:pt x="86755" y="93"/>
                    <a:pt x="84478" y="93"/>
                  </a:cubicBezTo>
                  <a:cubicBezTo>
                    <a:pt x="80682" y="93"/>
                    <a:pt x="46520" y="25957"/>
                    <a:pt x="24125" y="74262"/>
                  </a:cubicBezTo>
                  <a:cubicBezTo>
                    <a:pt x="4767" y="116101"/>
                    <a:pt x="212" y="158320"/>
                    <a:pt x="212" y="190270"/>
                  </a:cubicBezTo>
                  <a:cubicBezTo>
                    <a:pt x="212" y="219938"/>
                    <a:pt x="4387" y="265960"/>
                    <a:pt x="25264" y="308941"/>
                  </a:cubicBezTo>
                  <a:cubicBezTo>
                    <a:pt x="48038" y="355724"/>
                    <a:pt x="80682" y="380447"/>
                    <a:pt x="84478" y="380447"/>
                  </a:cubicBezTo>
                  <a:cubicBezTo>
                    <a:pt x="86755" y="380447"/>
                    <a:pt x="88273" y="379306"/>
                    <a:pt x="88273" y="376644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13" name="Freeform: Shape 2012">
              <a:extLst>
                <a:ext uri="{FF2B5EF4-FFF2-40B4-BE49-F238E27FC236}">
                  <a16:creationId xmlns:a16="http://schemas.microsoft.com/office/drawing/2014/main" id="{AFE04923-CB2D-4EF0-8441-52FA2BECABAF}"/>
                </a:ext>
              </a:extLst>
            </p:cNvPr>
            <p:cNvSpPr/>
            <p:nvPr>
              <p:custDataLst>
                <p:tags r:id="rId66"/>
              </p:custDataLst>
            </p:nvPr>
          </p:nvSpPr>
          <p:spPr>
            <a:xfrm>
              <a:off x="9944361" y="4378741"/>
              <a:ext cx="255075" cy="259782"/>
            </a:xfrm>
            <a:custGeom>
              <a:avLst/>
              <a:gdLst>
                <a:gd name="connsiteX0" fmla="*/ 216 w 255075"/>
                <a:gd name="connsiteY0" fmla="*/ 93 h 259782"/>
                <a:gd name="connsiteX1" fmla="*/ 216 w 255075"/>
                <a:gd name="connsiteY1" fmla="*/ 11884 h 259782"/>
                <a:gd name="connsiteX2" fmla="*/ 9325 w 255075"/>
                <a:gd name="connsiteY2" fmla="*/ 11884 h 259782"/>
                <a:gd name="connsiteX3" fmla="*/ 39312 w 255075"/>
                <a:gd name="connsiteY3" fmla="*/ 29760 h 259782"/>
                <a:gd name="connsiteX4" fmla="*/ 39312 w 255075"/>
                <a:gd name="connsiteY4" fmla="*/ 230207 h 259782"/>
                <a:gd name="connsiteX5" fmla="*/ 9325 w 255075"/>
                <a:gd name="connsiteY5" fmla="*/ 248084 h 259782"/>
                <a:gd name="connsiteX6" fmla="*/ 216 w 255075"/>
                <a:gd name="connsiteY6" fmla="*/ 248084 h 259782"/>
                <a:gd name="connsiteX7" fmla="*/ 216 w 255075"/>
                <a:gd name="connsiteY7" fmla="*/ 259875 h 259782"/>
                <a:gd name="connsiteX8" fmla="*/ 139140 w 255075"/>
                <a:gd name="connsiteY8" fmla="*/ 259875 h 259782"/>
                <a:gd name="connsiteX9" fmla="*/ 255291 w 255075"/>
                <a:gd name="connsiteY9" fmla="*/ 132076 h 259782"/>
                <a:gd name="connsiteX10" fmla="*/ 139140 w 255075"/>
                <a:gd name="connsiteY10" fmla="*/ 93 h 259782"/>
                <a:gd name="connsiteX11" fmla="*/ 216 w 255075"/>
                <a:gd name="connsiteY11" fmla="*/ 93 h 259782"/>
                <a:gd name="connsiteX12" fmla="*/ 90555 w 255075"/>
                <a:gd name="connsiteY12" fmla="*/ 248084 h 259782"/>
                <a:gd name="connsiteX13" fmla="*/ 71955 w 255075"/>
                <a:gd name="connsiteY13" fmla="*/ 232870 h 259782"/>
                <a:gd name="connsiteX14" fmla="*/ 71955 w 255075"/>
                <a:gd name="connsiteY14" fmla="*/ 27098 h 259782"/>
                <a:gd name="connsiteX15" fmla="*/ 90555 w 255075"/>
                <a:gd name="connsiteY15" fmla="*/ 11884 h 259782"/>
                <a:gd name="connsiteX16" fmla="*/ 128512 w 255075"/>
                <a:gd name="connsiteY16" fmla="*/ 11884 h 259782"/>
                <a:gd name="connsiteX17" fmla="*/ 197595 w 255075"/>
                <a:gd name="connsiteY17" fmla="*/ 47257 h 259782"/>
                <a:gd name="connsiteX18" fmla="*/ 217333 w 255075"/>
                <a:gd name="connsiteY18" fmla="*/ 132076 h 259782"/>
                <a:gd name="connsiteX19" fmla="*/ 196456 w 255075"/>
                <a:gd name="connsiteY19" fmla="*/ 215754 h 259782"/>
                <a:gd name="connsiteX20" fmla="*/ 128892 w 255075"/>
                <a:gd name="connsiteY20" fmla="*/ 248084 h 259782"/>
                <a:gd name="connsiteX21" fmla="*/ 90555 w 255075"/>
                <a:gd name="connsiteY21" fmla="*/ 248084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216" y="93"/>
                  </a:moveTo>
                  <a:lnTo>
                    <a:pt x="216" y="11884"/>
                  </a:lnTo>
                  <a:lnTo>
                    <a:pt x="9325" y="11884"/>
                  </a:lnTo>
                  <a:cubicBezTo>
                    <a:pt x="38553" y="11884"/>
                    <a:pt x="39312" y="16068"/>
                    <a:pt x="39312" y="29760"/>
                  </a:cubicBezTo>
                  <a:lnTo>
                    <a:pt x="39312" y="230207"/>
                  </a:lnTo>
                  <a:cubicBezTo>
                    <a:pt x="39312" y="243900"/>
                    <a:pt x="38553" y="248084"/>
                    <a:pt x="9325" y="248084"/>
                  </a:cubicBezTo>
                  <a:lnTo>
                    <a:pt x="216" y="248084"/>
                  </a:lnTo>
                  <a:lnTo>
                    <a:pt x="216" y="259875"/>
                  </a:lnTo>
                  <a:lnTo>
                    <a:pt x="139140" y="259875"/>
                  </a:lnTo>
                  <a:cubicBezTo>
                    <a:pt x="202909" y="259875"/>
                    <a:pt x="255291" y="203582"/>
                    <a:pt x="255291" y="132076"/>
                  </a:cubicBezTo>
                  <a:cubicBezTo>
                    <a:pt x="255291" y="59808"/>
                    <a:pt x="204048" y="93"/>
                    <a:pt x="139140" y="93"/>
                  </a:cubicBezTo>
                  <a:lnTo>
                    <a:pt x="216" y="93"/>
                  </a:lnTo>
                  <a:close/>
                  <a:moveTo>
                    <a:pt x="90555" y="248084"/>
                  </a:moveTo>
                  <a:cubicBezTo>
                    <a:pt x="72715" y="248084"/>
                    <a:pt x="71955" y="245421"/>
                    <a:pt x="71955" y="232870"/>
                  </a:cubicBezTo>
                  <a:lnTo>
                    <a:pt x="71955" y="27098"/>
                  </a:lnTo>
                  <a:cubicBezTo>
                    <a:pt x="71955" y="14546"/>
                    <a:pt x="72715" y="11884"/>
                    <a:pt x="90555" y="11884"/>
                  </a:cubicBezTo>
                  <a:lnTo>
                    <a:pt x="128512" y="11884"/>
                  </a:lnTo>
                  <a:cubicBezTo>
                    <a:pt x="152046" y="11884"/>
                    <a:pt x="178237" y="20251"/>
                    <a:pt x="197595" y="47257"/>
                  </a:cubicBezTo>
                  <a:cubicBezTo>
                    <a:pt x="213917" y="69698"/>
                    <a:pt x="217333" y="102408"/>
                    <a:pt x="217333" y="132076"/>
                  </a:cubicBezTo>
                  <a:cubicBezTo>
                    <a:pt x="217333" y="174295"/>
                    <a:pt x="210121" y="197116"/>
                    <a:pt x="196456" y="215754"/>
                  </a:cubicBezTo>
                  <a:cubicBezTo>
                    <a:pt x="188865" y="226023"/>
                    <a:pt x="167229" y="248084"/>
                    <a:pt x="128892" y="248084"/>
                  </a:cubicBezTo>
                  <a:lnTo>
                    <a:pt x="90555" y="24808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14" name="Freeform: Shape 2013">
              <a:extLst>
                <a:ext uri="{FF2B5EF4-FFF2-40B4-BE49-F238E27FC236}">
                  <a16:creationId xmlns:a16="http://schemas.microsoft.com/office/drawing/2014/main" id="{9E75CF17-D5D6-1700-DF2E-B4EE1868CF66}"/>
                </a:ext>
              </a:extLst>
            </p:cNvPr>
            <p:cNvSpPr/>
            <p:nvPr>
              <p:custDataLst>
                <p:tags r:id="rId67"/>
              </p:custDataLst>
            </p:nvPr>
          </p:nvSpPr>
          <p:spPr>
            <a:xfrm>
              <a:off x="10225206" y="4545336"/>
              <a:ext cx="100587" cy="22060"/>
            </a:xfrm>
            <a:custGeom>
              <a:avLst/>
              <a:gdLst>
                <a:gd name="connsiteX0" fmla="*/ 100811 w 100587"/>
                <a:gd name="connsiteY0" fmla="*/ 22153 h 22060"/>
                <a:gd name="connsiteX1" fmla="*/ 100811 w 100587"/>
                <a:gd name="connsiteY1" fmla="*/ 93 h 22060"/>
                <a:gd name="connsiteX2" fmla="*/ 223 w 100587"/>
                <a:gd name="connsiteY2" fmla="*/ 93 h 22060"/>
                <a:gd name="connsiteX3" fmla="*/ 223 w 100587"/>
                <a:gd name="connsiteY3" fmla="*/ 22153 h 22060"/>
                <a:gd name="connsiteX4" fmla="*/ 100811 w 100587"/>
                <a:gd name="connsiteY4" fmla="*/ 22153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11" y="22153"/>
                  </a:moveTo>
                  <a:lnTo>
                    <a:pt x="100811" y="93"/>
                  </a:lnTo>
                  <a:lnTo>
                    <a:pt x="223" y="93"/>
                  </a:lnTo>
                  <a:lnTo>
                    <a:pt x="223" y="22153"/>
                  </a:lnTo>
                  <a:lnTo>
                    <a:pt x="100811" y="22153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15" name="Freeform: Shape 2014">
              <a:extLst>
                <a:ext uri="{FF2B5EF4-FFF2-40B4-BE49-F238E27FC236}">
                  <a16:creationId xmlns:a16="http://schemas.microsoft.com/office/drawing/2014/main" id="{2EFBFA44-AC5E-5AB4-969E-06FE8958EE9F}"/>
                </a:ext>
              </a:extLst>
            </p:cNvPr>
            <p:cNvSpPr/>
            <p:nvPr>
              <p:custDataLst>
                <p:tags r:id="rId68"/>
              </p:custDataLst>
            </p:nvPr>
          </p:nvSpPr>
          <p:spPr>
            <a:xfrm>
              <a:off x="10392726" y="4353257"/>
              <a:ext cx="15183" cy="380354"/>
            </a:xfrm>
            <a:custGeom>
              <a:avLst/>
              <a:gdLst>
                <a:gd name="connsiteX0" fmla="*/ 15410 w 15183"/>
                <a:gd name="connsiteY0" fmla="*/ 13785 h 380354"/>
                <a:gd name="connsiteX1" fmla="*/ 7818 w 15183"/>
                <a:gd name="connsiteY1" fmla="*/ 93 h 380354"/>
                <a:gd name="connsiteX2" fmla="*/ 226 w 15183"/>
                <a:gd name="connsiteY2" fmla="*/ 13785 h 380354"/>
                <a:gd name="connsiteX3" fmla="*/ 226 w 15183"/>
                <a:gd name="connsiteY3" fmla="*/ 366754 h 380354"/>
                <a:gd name="connsiteX4" fmla="*/ 7818 w 15183"/>
                <a:gd name="connsiteY4" fmla="*/ 380447 h 380354"/>
                <a:gd name="connsiteX5" fmla="*/ 15410 w 15183"/>
                <a:gd name="connsiteY5" fmla="*/ 366754 h 380354"/>
                <a:gd name="connsiteX6" fmla="*/ 15410 w 15183"/>
                <a:gd name="connsiteY6" fmla="*/ 13785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183" h="380354">
                  <a:moveTo>
                    <a:pt x="15410" y="13785"/>
                  </a:moveTo>
                  <a:cubicBezTo>
                    <a:pt x="15410" y="6939"/>
                    <a:pt x="15410" y="93"/>
                    <a:pt x="7818" y="93"/>
                  </a:cubicBezTo>
                  <a:cubicBezTo>
                    <a:pt x="226" y="93"/>
                    <a:pt x="226" y="6939"/>
                    <a:pt x="226" y="13785"/>
                  </a:cubicBezTo>
                  <a:lnTo>
                    <a:pt x="226" y="366754"/>
                  </a:lnTo>
                  <a:cubicBezTo>
                    <a:pt x="226" y="373601"/>
                    <a:pt x="226" y="380447"/>
                    <a:pt x="7818" y="380447"/>
                  </a:cubicBezTo>
                  <a:cubicBezTo>
                    <a:pt x="15410" y="380447"/>
                    <a:pt x="15410" y="373601"/>
                    <a:pt x="15410" y="366754"/>
                  </a:cubicBezTo>
                  <a:lnTo>
                    <a:pt x="15410" y="1378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16" name="Freeform: Shape 2015">
              <a:extLst>
                <a:ext uri="{FF2B5EF4-FFF2-40B4-BE49-F238E27FC236}">
                  <a16:creationId xmlns:a16="http://schemas.microsoft.com/office/drawing/2014/main" id="{6D3AC148-74B2-7B32-F743-318A42A8376F}"/>
                </a:ext>
              </a:extLst>
            </p:cNvPr>
            <p:cNvSpPr/>
            <p:nvPr>
              <p:custDataLst>
                <p:tags r:id="rId69"/>
              </p:custDataLst>
            </p:nvPr>
          </p:nvSpPr>
          <p:spPr>
            <a:xfrm>
              <a:off x="10466659" y="4381023"/>
              <a:ext cx="246345" cy="257499"/>
            </a:xfrm>
            <a:custGeom>
              <a:avLst/>
              <a:gdLst>
                <a:gd name="connsiteX0" fmla="*/ 239362 w 246345"/>
                <a:gd name="connsiteY0" fmla="*/ 93 h 257499"/>
                <a:gd name="connsiteX1" fmla="*/ 7441 w 246345"/>
                <a:gd name="connsiteY1" fmla="*/ 93 h 257499"/>
                <a:gd name="connsiteX2" fmla="*/ 229 w 246345"/>
                <a:gd name="connsiteY2" fmla="*/ 85672 h 257499"/>
                <a:gd name="connsiteX3" fmla="*/ 9719 w 246345"/>
                <a:gd name="connsiteY3" fmla="*/ 85672 h 257499"/>
                <a:gd name="connsiteX4" fmla="*/ 78042 w 246345"/>
                <a:gd name="connsiteY4" fmla="*/ 11884 h 257499"/>
                <a:gd name="connsiteX5" fmla="*/ 98539 w 246345"/>
                <a:gd name="connsiteY5" fmla="*/ 12644 h 257499"/>
                <a:gd name="connsiteX6" fmla="*/ 106511 w 246345"/>
                <a:gd name="connsiteY6" fmla="*/ 27098 h 257499"/>
                <a:gd name="connsiteX7" fmla="*/ 106511 w 246345"/>
                <a:gd name="connsiteY7" fmla="*/ 227545 h 257499"/>
                <a:gd name="connsiteX8" fmla="*/ 66655 w 246345"/>
                <a:gd name="connsiteY8" fmla="*/ 245802 h 257499"/>
                <a:gd name="connsiteX9" fmla="*/ 51472 w 246345"/>
                <a:gd name="connsiteY9" fmla="*/ 245802 h 257499"/>
                <a:gd name="connsiteX10" fmla="*/ 51472 w 246345"/>
                <a:gd name="connsiteY10" fmla="*/ 257593 h 257499"/>
                <a:gd name="connsiteX11" fmla="*/ 123212 w 246345"/>
                <a:gd name="connsiteY11" fmla="*/ 256452 h 257499"/>
                <a:gd name="connsiteX12" fmla="*/ 195331 w 246345"/>
                <a:gd name="connsiteY12" fmla="*/ 257593 h 257499"/>
                <a:gd name="connsiteX13" fmla="*/ 195331 w 246345"/>
                <a:gd name="connsiteY13" fmla="*/ 245802 h 257499"/>
                <a:gd name="connsiteX14" fmla="*/ 180148 w 246345"/>
                <a:gd name="connsiteY14" fmla="*/ 245802 h 257499"/>
                <a:gd name="connsiteX15" fmla="*/ 140293 w 246345"/>
                <a:gd name="connsiteY15" fmla="*/ 227545 h 257499"/>
                <a:gd name="connsiteX16" fmla="*/ 140293 w 246345"/>
                <a:gd name="connsiteY16" fmla="*/ 27098 h 257499"/>
                <a:gd name="connsiteX17" fmla="*/ 147125 w 246345"/>
                <a:gd name="connsiteY17" fmla="*/ 12644 h 257499"/>
                <a:gd name="connsiteX18" fmla="*/ 168761 w 246345"/>
                <a:gd name="connsiteY18" fmla="*/ 11884 h 257499"/>
                <a:gd name="connsiteX19" fmla="*/ 237085 w 246345"/>
                <a:gd name="connsiteY19" fmla="*/ 85672 h 257499"/>
                <a:gd name="connsiteX20" fmla="*/ 246574 w 246345"/>
                <a:gd name="connsiteY20" fmla="*/ 85672 h 257499"/>
                <a:gd name="connsiteX21" fmla="*/ 239362 w 246345"/>
                <a:gd name="connsiteY21" fmla="*/ 93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362" y="93"/>
                  </a:moveTo>
                  <a:lnTo>
                    <a:pt x="7441" y="93"/>
                  </a:lnTo>
                  <a:lnTo>
                    <a:pt x="229" y="85672"/>
                  </a:lnTo>
                  <a:lnTo>
                    <a:pt x="9719" y="85672"/>
                  </a:lnTo>
                  <a:cubicBezTo>
                    <a:pt x="15033" y="24435"/>
                    <a:pt x="20726" y="11884"/>
                    <a:pt x="78042" y="11884"/>
                  </a:cubicBezTo>
                  <a:cubicBezTo>
                    <a:pt x="84875" y="11884"/>
                    <a:pt x="94744" y="11884"/>
                    <a:pt x="98539" y="12644"/>
                  </a:cubicBezTo>
                  <a:cubicBezTo>
                    <a:pt x="106511" y="14166"/>
                    <a:pt x="106511" y="18350"/>
                    <a:pt x="106511" y="27098"/>
                  </a:cubicBezTo>
                  <a:lnTo>
                    <a:pt x="106511" y="227545"/>
                  </a:lnTo>
                  <a:cubicBezTo>
                    <a:pt x="106511" y="240477"/>
                    <a:pt x="106511" y="245802"/>
                    <a:pt x="66655" y="245802"/>
                  </a:cubicBezTo>
                  <a:lnTo>
                    <a:pt x="51472" y="245802"/>
                  </a:lnTo>
                  <a:lnTo>
                    <a:pt x="51472" y="257593"/>
                  </a:lnTo>
                  <a:cubicBezTo>
                    <a:pt x="67035" y="256452"/>
                    <a:pt x="105751" y="256452"/>
                    <a:pt x="123212" y="256452"/>
                  </a:cubicBezTo>
                  <a:cubicBezTo>
                    <a:pt x="140672" y="256452"/>
                    <a:pt x="179769" y="256452"/>
                    <a:pt x="195331" y="257593"/>
                  </a:cubicBezTo>
                  <a:lnTo>
                    <a:pt x="195331" y="245802"/>
                  </a:lnTo>
                  <a:lnTo>
                    <a:pt x="180148" y="245802"/>
                  </a:lnTo>
                  <a:cubicBezTo>
                    <a:pt x="140293" y="245802"/>
                    <a:pt x="140293" y="240477"/>
                    <a:pt x="140293" y="227545"/>
                  </a:cubicBezTo>
                  <a:lnTo>
                    <a:pt x="140293" y="27098"/>
                  </a:lnTo>
                  <a:cubicBezTo>
                    <a:pt x="140293" y="19491"/>
                    <a:pt x="140293" y="14166"/>
                    <a:pt x="147125" y="12644"/>
                  </a:cubicBezTo>
                  <a:cubicBezTo>
                    <a:pt x="151301" y="11884"/>
                    <a:pt x="161549" y="11884"/>
                    <a:pt x="168761" y="11884"/>
                  </a:cubicBezTo>
                  <a:cubicBezTo>
                    <a:pt x="226077" y="11884"/>
                    <a:pt x="231771" y="24435"/>
                    <a:pt x="237085" y="85672"/>
                  </a:cubicBezTo>
                  <a:lnTo>
                    <a:pt x="246574" y="85672"/>
                  </a:lnTo>
                  <a:lnTo>
                    <a:pt x="239362" y="93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17" name="Freeform: Shape 2016">
              <a:extLst>
                <a:ext uri="{FF2B5EF4-FFF2-40B4-BE49-F238E27FC236}">
                  <a16:creationId xmlns:a16="http://schemas.microsoft.com/office/drawing/2014/main" id="{F77ADC84-1671-BC6B-47C1-9825DE5E098F}"/>
                </a:ext>
              </a:extLst>
            </p:cNvPr>
            <p:cNvSpPr/>
            <p:nvPr>
              <p:custDataLst>
                <p:tags r:id="rId70"/>
              </p:custDataLst>
            </p:nvPr>
          </p:nvSpPr>
          <p:spPr>
            <a:xfrm>
              <a:off x="10748390" y="4416777"/>
              <a:ext cx="252418" cy="253316"/>
            </a:xfrm>
            <a:custGeom>
              <a:avLst/>
              <a:gdLst>
                <a:gd name="connsiteX0" fmla="*/ 134227 w 252418"/>
                <a:gd name="connsiteY0" fmla="*/ 134358 h 253316"/>
                <a:gd name="connsiteX1" fmla="*/ 240129 w 252418"/>
                <a:gd name="connsiteY1" fmla="*/ 134358 h 253316"/>
                <a:gd name="connsiteX2" fmla="*/ 252655 w 252418"/>
                <a:gd name="connsiteY2" fmla="*/ 126751 h 253316"/>
                <a:gd name="connsiteX3" fmla="*/ 240129 w 252418"/>
                <a:gd name="connsiteY3" fmla="*/ 119144 h 253316"/>
                <a:gd name="connsiteX4" fmla="*/ 134227 w 252418"/>
                <a:gd name="connsiteY4" fmla="*/ 119144 h 253316"/>
                <a:gd name="connsiteX5" fmla="*/ 134227 w 252418"/>
                <a:gd name="connsiteY5" fmla="*/ 12644 h 253316"/>
                <a:gd name="connsiteX6" fmla="*/ 126635 w 252418"/>
                <a:gd name="connsiteY6" fmla="*/ 93 h 253316"/>
                <a:gd name="connsiteX7" fmla="*/ 119044 w 252418"/>
                <a:gd name="connsiteY7" fmla="*/ 12644 h 253316"/>
                <a:gd name="connsiteX8" fmla="*/ 119044 w 252418"/>
                <a:gd name="connsiteY8" fmla="*/ 119144 h 253316"/>
                <a:gd name="connsiteX9" fmla="*/ 12762 w 252418"/>
                <a:gd name="connsiteY9" fmla="*/ 119144 h 253316"/>
                <a:gd name="connsiteX10" fmla="*/ 236 w 252418"/>
                <a:gd name="connsiteY10" fmla="*/ 126751 h 253316"/>
                <a:gd name="connsiteX11" fmla="*/ 12762 w 252418"/>
                <a:gd name="connsiteY11" fmla="*/ 134358 h 253316"/>
                <a:gd name="connsiteX12" fmla="*/ 119044 w 252418"/>
                <a:gd name="connsiteY12" fmla="*/ 134358 h 253316"/>
                <a:gd name="connsiteX13" fmla="*/ 119044 w 252418"/>
                <a:gd name="connsiteY13" fmla="*/ 240857 h 253316"/>
                <a:gd name="connsiteX14" fmla="*/ 126635 w 252418"/>
                <a:gd name="connsiteY14" fmla="*/ 253409 h 253316"/>
                <a:gd name="connsiteX15" fmla="*/ 134227 w 252418"/>
                <a:gd name="connsiteY15" fmla="*/ 240857 h 253316"/>
                <a:gd name="connsiteX16" fmla="*/ 134227 w 252418"/>
                <a:gd name="connsiteY16" fmla="*/ 134358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227" y="134358"/>
                  </a:moveTo>
                  <a:lnTo>
                    <a:pt x="240129" y="134358"/>
                  </a:lnTo>
                  <a:cubicBezTo>
                    <a:pt x="245443" y="134358"/>
                    <a:pt x="252655" y="134358"/>
                    <a:pt x="252655" y="126751"/>
                  </a:cubicBezTo>
                  <a:cubicBezTo>
                    <a:pt x="252655" y="119144"/>
                    <a:pt x="245443" y="119144"/>
                    <a:pt x="240129" y="119144"/>
                  </a:cubicBezTo>
                  <a:lnTo>
                    <a:pt x="134227" y="119144"/>
                  </a:lnTo>
                  <a:lnTo>
                    <a:pt x="134227" y="12644"/>
                  </a:lnTo>
                  <a:cubicBezTo>
                    <a:pt x="134227" y="7319"/>
                    <a:pt x="134227" y="93"/>
                    <a:pt x="126635" y="93"/>
                  </a:cubicBezTo>
                  <a:cubicBezTo>
                    <a:pt x="119044" y="93"/>
                    <a:pt x="119044" y="7319"/>
                    <a:pt x="119044" y="12644"/>
                  </a:cubicBezTo>
                  <a:lnTo>
                    <a:pt x="119044" y="119144"/>
                  </a:lnTo>
                  <a:lnTo>
                    <a:pt x="12762" y="119144"/>
                  </a:lnTo>
                  <a:cubicBezTo>
                    <a:pt x="7448" y="119144"/>
                    <a:pt x="236" y="119144"/>
                    <a:pt x="236" y="126751"/>
                  </a:cubicBezTo>
                  <a:cubicBezTo>
                    <a:pt x="236" y="134358"/>
                    <a:pt x="7448" y="134358"/>
                    <a:pt x="12762" y="134358"/>
                  </a:cubicBezTo>
                  <a:lnTo>
                    <a:pt x="119044" y="134358"/>
                  </a:lnTo>
                  <a:lnTo>
                    <a:pt x="119044" y="240857"/>
                  </a:lnTo>
                  <a:cubicBezTo>
                    <a:pt x="119044" y="246182"/>
                    <a:pt x="119044" y="253409"/>
                    <a:pt x="126635" y="253409"/>
                  </a:cubicBezTo>
                  <a:cubicBezTo>
                    <a:pt x="134227" y="253409"/>
                    <a:pt x="134227" y="246182"/>
                    <a:pt x="134227" y="240857"/>
                  </a:cubicBezTo>
                  <a:lnTo>
                    <a:pt x="134227" y="13435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18" name="Freeform: Shape 2017">
              <a:extLst>
                <a:ext uri="{FF2B5EF4-FFF2-40B4-BE49-F238E27FC236}">
                  <a16:creationId xmlns:a16="http://schemas.microsoft.com/office/drawing/2014/main" id="{0A227B75-1992-D221-AF7A-506906FCF135}"/>
                </a:ext>
              </a:extLst>
            </p:cNvPr>
            <p:cNvSpPr/>
            <p:nvPr>
              <p:custDataLst>
                <p:tags r:id="rId71"/>
              </p:custDataLst>
            </p:nvPr>
          </p:nvSpPr>
          <p:spPr>
            <a:xfrm>
              <a:off x="11043997" y="4353257"/>
              <a:ext cx="88061" cy="380354"/>
            </a:xfrm>
            <a:custGeom>
              <a:avLst/>
              <a:gdLst>
                <a:gd name="connsiteX0" fmla="*/ 88306 w 88061"/>
                <a:gd name="connsiteY0" fmla="*/ 190270 h 380354"/>
                <a:gd name="connsiteX1" fmla="*/ 63254 w 88061"/>
                <a:gd name="connsiteY1" fmla="*/ 71599 h 380354"/>
                <a:gd name="connsiteX2" fmla="*/ 4040 w 88061"/>
                <a:gd name="connsiteY2" fmla="*/ 93 h 380354"/>
                <a:gd name="connsiteX3" fmla="*/ 244 w 88061"/>
                <a:gd name="connsiteY3" fmla="*/ 3896 h 380354"/>
                <a:gd name="connsiteX4" fmla="*/ 7456 w 88061"/>
                <a:gd name="connsiteY4" fmla="*/ 12644 h 380354"/>
                <a:gd name="connsiteX5" fmla="*/ 66290 w 88061"/>
                <a:gd name="connsiteY5" fmla="*/ 190270 h 380354"/>
                <a:gd name="connsiteX6" fmla="*/ 5179 w 88061"/>
                <a:gd name="connsiteY6" fmla="*/ 370178 h 380354"/>
                <a:gd name="connsiteX7" fmla="*/ 244 w 88061"/>
                <a:gd name="connsiteY7" fmla="*/ 376644 h 380354"/>
                <a:gd name="connsiteX8" fmla="*/ 4040 w 88061"/>
                <a:gd name="connsiteY8" fmla="*/ 380447 h 380354"/>
                <a:gd name="connsiteX9" fmla="*/ 64393 w 88061"/>
                <a:gd name="connsiteY9" fmla="*/ 306278 h 380354"/>
                <a:gd name="connsiteX10" fmla="*/ 88306 w 88061"/>
                <a:gd name="connsiteY10" fmla="*/ 190270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306" y="190270"/>
                  </a:moveTo>
                  <a:cubicBezTo>
                    <a:pt x="88306" y="160602"/>
                    <a:pt x="84131" y="114579"/>
                    <a:pt x="63254" y="71599"/>
                  </a:cubicBezTo>
                  <a:cubicBezTo>
                    <a:pt x="40479" y="24816"/>
                    <a:pt x="7836" y="93"/>
                    <a:pt x="4040" y="93"/>
                  </a:cubicBezTo>
                  <a:cubicBezTo>
                    <a:pt x="1762" y="93"/>
                    <a:pt x="244" y="1614"/>
                    <a:pt x="244" y="3896"/>
                  </a:cubicBezTo>
                  <a:cubicBezTo>
                    <a:pt x="244" y="5037"/>
                    <a:pt x="244" y="5798"/>
                    <a:pt x="7456" y="12644"/>
                  </a:cubicBezTo>
                  <a:cubicBezTo>
                    <a:pt x="44655" y="50299"/>
                    <a:pt x="66290" y="110776"/>
                    <a:pt x="66290" y="190270"/>
                  </a:cubicBezTo>
                  <a:cubicBezTo>
                    <a:pt x="66290" y="255311"/>
                    <a:pt x="52246" y="322253"/>
                    <a:pt x="5179" y="370178"/>
                  </a:cubicBezTo>
                  <a:cubicBezTo>
                    <a:pt x="244" y="374742"/>
                    <a:pt x="244" y="375503"/>
                    <a:pt x="244" y="376644"/>
                  </a:cubicBezTo>
                  <a:cubicBezTo>
                    <a:pt x="244" y="378926"/>
                    <a:pt x="1762" y="380447"/>
                    <a:pt x="4040" y="380447"/>
                  </a:cubicBezTo>
                  <a:cubicBezTo>
                    <a:pt x="7836" y="380447"/>
                    <a:pt x="41998" y="354583"/>
                    <a:pt x="64393" y="306278"/>
                  </a:cubicBezTo>
                  <a:cubicBezTo>
                    <a:pt x="83751" y="264439"/>
                    <a:pt x="88306" y="222220"/>
                    <a:pt x="88306" y="190270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19" name="Freeform: Shape 2018">
              <a:extLst>
                <a:ext uri="{FF2B5EF4-FFF2-40B4-BE49-F238E27FC236}">
                  <a16:creationId xmlns:a16="http://schemas.microsoft.com/office/drawing/2014/main" id="{B3FAFE2F-150D-CDAD-E909-3E563BEBC78D}"/>
                </a:ext>
              </a:extLst>
            </p:cNvPr>
            <p:cNvSpPr/>
            <p:nvPr>
              <p:custDataLst>
                <p:tags r:id="rId72"/>
              </p:custDataLst>
            </p:nvPr>
          </p:nvSpPr>
          <p:spPr>
            <a:xfrm>
              <a:off x="11516126" y="4182098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2 w 15182"/>
                <a:gd name="connsiteY1" fmla="*/ 0 h 593353"/>
                <a:gd name="connsiteX2" fmla="*/ 15182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2" y="0"/>
                  </a:lnTo>
                  <a:lnTo>
                    <a:pt x="15182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20" name="Freeform: Shape 2019">
              <a:extLst>
                <a:ext uri="{FF2B5EF4-FFF2-40B4-BE49-F238E27FC236}">
                  <a16:creationId xmlns:a16="http://schemas.microsoft.com/office/drawing/2014/main" id="{85983A1E-5BC5-B471-2222-56D95A35FB39}"/>
                </a:ext>
              </a:extLst>
            </p:cNvPr>
            <p:cNvSpPr/>
            <p:nvPr>
              <p:custDataLst>
                <p:tags r:id="rId73"/>
              </p:custDataLst>
            </p:nvPr>
          </p:nvSpPr>
          <p:spPr>
            <a:xfrm>
              <a:off x="6642780" y="4775452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21" name="Freeform: Shape 2020">
              <a:extLst>
                <a:ext uri="{FF2B5EF4-FFF2-40B4-BE49-F238E27FC236}">
                  <a16:creationId xmlns:a16="http://schemas.microsoft.com/office/drawing/2014/main" id="{C62C6425-36FA-26AB-A1E1-A39B79CB2BD4}"/>
                </a:ext>
              </a:extLst>
            </p:cNvPr>
            <p:cNvSpPr/>
            <p:nvPr>
              <p:custDataLst>
                <p:tags r:id="rId74"/>
              </p:custDataLst>
            </p:nvPr>
          </p:nvSpPr>
          <p:spPr>
            <a:xfrm>
              <a:off x="7017401" y="4972095"/>
              <a:ext cx="223570" cy="259782"/>
            </a:xfrm>
            <a:custGeom>
              <a:avLst/>
              <a:gdLst>
                <a:gd name="connsiteX0" fmla="*/ 73017 w 223570"/>
                <a:gd name="connsiteY0" fmla="*/ 139698 h 259782"/>
                <a:gd name="connsiteX1" fmla="*/ 137166 w 223570"/>
                <a:gd name="connsiteY1" fmla="*/ 139698 h 259782"/>
                <a:gd name="connsiteX2" fmla="*/ 223709 w 223570"/>
                <a:gd name="connsiteY2" fmla="*/ 70854 h 259782"/>
                <a:gd name="connsiteX3" fmla="*/ 134129 w 223570"/>
                <a:gd name="connsiteY3" fmla="*/ 108 h 259782"/>
                <a:gd name="connsiteX4" fmla="*/ 139 w 223570"/>
                <a:gd name="connsiteY4" fmla="*/ 108 h 259782"/>
                <a:gd name="connsiteX5" fmla="*/ 139 w 223570"/>
                <a:gd name="connsiteY5" fmla="*/ 11899 h 259782"/>
                <a:gd name="connsiteX6" fmla="*/ 9249 w 223570"/>
                <a:gd name="connsiteY6" fmla="*/ 11899 h 259782"/>
                <a:gd name="connsiteX7" fmla="*/ 39235 w 223570"/>
                <a:gd name="connsiteY7" fmla="*/ 29776 h 259782"/>
                <a:gd name="connsiteX8" fmla="*/ 39235 w 223570"/>
                <a:gd name="connsiteY8" fmla="*/ 230223 h 259782"/>
                <a:gd name="connsiteX9" fmla="*/ 9249 w 223570"/>
                <a:gd name="connsiteY9" fmla="*/ 248099 h 259782"/>
                <a:gd name="connsiteX10" fmla="*/ 139 w 223570"/>
                <a:gd name="connsiteY10" fmla="*/ 248099 h 259782"/>
                <a:gd name="connsiteX11" fmla="*/ 139 w 223570"/>
                <a:gd name="connsiteY11" fmla="*/ 259890 h 259782"/>
                <a:gd name="connsiteX12" fmla="*/ 55936 w 223570"/>
                <a:gd name="connsiteY12" fmla="*/ 258749 h 259782"/>
                <a:gd name="connsiteX13" fmla="*/ 112114 w 223570"/>
                <a:gd name="connsiteY13" fmla="*/ 259890 h 259782"/>
                <a:gd name="connsiteX14" fmla="*/ 112114 w 223570"/>
                <a:gd name="connsiteY14" fmla="*/ 248099 h 259782"/>
                <a:gd name="connsiteX15" fmla="*/ 103004 w 223570"/>
                <a:gd name="connsiteY15" fmla="*/ 248099 h 259782"/>
                <a:gd name="connsiteX16" fmla="*/ 73017 w 223570"/>
                <a:gd name="connsiteY16" fmla="*/ 230223 h 259782"/>
                <a:gd name="connsiteX17" fmla="*/ 73017 w 223570"/>
                <a:gd name="connsiteY17" fmla="*/ 139698 h 259782"/>
                <a:gd name="connsiteX18" fmla="*/ 71879 w 223570"/>
                <a:gd name="connsiteY18" fmla="*/ 129809 h 259782"/>
                <a:gd name="connsiteX19" fmla="*/ 71879 w 223570"/>
                <a:gd name="connsiteY19" fmla="*/ 27113 h 259782"/>
                <a:gd name="connsiteX20" fmla="*/ 90478 w 223570"/>
                <a:gd name="connsiteY20" fmla="*/ 11899 h 259782"/>
                <a:gd name="connsiteX21" fmla="*/ 124260 w 223570"/>
                <a:gd name="connsiteY21" fmla="*/ 11899 h 259782"/>
                <a:gd name="connsiteX22" fmla="*/ 184613 w 223570"/>
                <a:gd name="connsiteY22" fmla="*/ 70854 h 259782"/>
                <a:gd name="connsiteX23" fmla="*/ 124260 w 223570"/>
                <a:gd name="connsiteY23" fmla="*/ 129809 h 259782"/>
                <a:gd name="connsiteX24" fmla="*/ 71879 w 223570"/>
                <a:gd name="connsiteY24" fmla="*/ 129809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17" y="139698"/>
                  </a:moveTo>
                  <a:lnTo>
                    <a:pt x="137166" y="139698"/>
                  </a:lnTo>
                  <a:cubicBezTo>
                    <a:pt x="182715" y="139698"/>
                    <a:pt x="223709" y="108890"/>
                    <a:pt x="223709" y="70854"/>
                  </a:cubicBezTo>
                  <a:cubicBezTo>
                    <a:pt x="223709" y="33579"/>
                    <a:pt x="186131" y="108"/>
                    <a:pt x="134129" y="108"/>
                  </a:cubicBezTo>
                  <a:lnTo>
                    <a:pt x="139" y="108"/>
                  </a:lnTo>
                  <a:lnTo>
                    <a:pt x="139" y="11899"/>
                  </a:lnTo>
                  <a:lnTo>
                    <a:pt x="9249" y="11899"/>
                  </a:lnTo>
                  <a:cubicBezTo>
                    <a:pt x="38476" y="11899"/>
                    <a:pt x="39235" y="16083"/>
                    <a:pt x="39235" y="29776"/>
                  </a:cubicBezTo>
                  <a:lnTo>
                    <a:pt x="39235" y="230223"/>
                  </a:lnTo>
                  <a:cubicBezTo>
                    <a:pt x="39235" y="243915"/>
                    <a:pt x="38476" y="248099"/>
                    <a:pt x="9249" y="248099"/>
                  </a:cubicBezTo>
                  <a:lnTo>
                    <a:pt x="139" y="248099"/>
                  </a:lnTo>
                  <a:lnTo>
                    <a:pt x="139" y="259890"/>
                  </a:lnTo>
                  <a:cubicBezTo>
                    <a:pt x="13424" y="258749"/>
                    <a:pt x="41513" y="258749"/>
                    <a:pt x="55936" y="258749"/>
                  </a:cubicBezTo>
                  <a:cubicBezTo>
                    <a:pt x="70360" y="258749"/>
                    <a:pt x="98829" y="258749"/>
                    <a:pt x="112114" y="259890"/>
                  </a:cubicBezTo>
                  <a:lnTo>
                    <a:pt x="112114" y="248099"/>
                  </a:lnTo>
                  <a:lnTo>
                    <a:pt x="103004" y="248099"/>
                  </a:lnTo>
                  <a:cubicBezTo>
                    <a:pt x="73777" y="248099"/>
                    <a:pt x="73017" y="243915"/>
                    <a:pt x="73017" y="230223"/>
                  </a:cubicBezTo>
                  <a:lnTo>
                    <a:pt x="73017" y="139698"/>
                  </a:lnTo>
                  <a:close/>
                  <a:moveTo>
                    <a:pt x="71879" y="129809"/>
                  </a:moveTo>
                  <a:lnTo>
                    <a:pt x="71879" y="27113"/>
                  </a:lnTo>
                  <a:cubicBezTo>
                    <a:pt x="71879" y="14562"/>
                    <a:pt x="72638" y="11899"/>
                    <a:pt x="90478" y="11899"/>
                  </a:cubicBezTo>
                  <a:lnTo>
                    <a:pt x="124260" y="11899"/>
                  </a:lnTo>
                  <a:cubicBezTo>
                    <a:pt x="184613" y="11899"/>
                    <a:pt x="184613" y="52217"/>
                    <a:pt x="184613" y="70854"/>
                  </a:cubicBezTo>
                  <a:cubicBezTo>
                    <a:pt x="184613" y="88731"/>
                    <a:pt x="184613" y="129809"/>
                    <a:pt x="124260" y="129809"/>
                  </a:cubicBezTo>
                  <a:lnTo>
                    <a:pt x="71879" y="129809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22" name="Freeform: Shape 2021">
              <a:extLst>
                <a:ext uri="{FF2B5EF4-FFF2-40B4-BE49-F238E27FC236}">
                  <a16:creationId xmlns:a16="http://schemas.microsoft.com/office/drawing/2014/main" id="{D85161BE-5DFB-460F-F44E-6A7C7957A197}"/>
                </a:ext>
              </a:extLst>
            </p:cNvPr>
            <p:cNvSpPr/>
            <p:nvPr>
              <p:custDataLst>
                <p:tags r:id="rId75"/>
              </p:custDataLst>
            </p:nvPr>
          </p:nvSpPr>
          <p:spPr>
            <a:xfrm>
              <a:off x="7300017" y="4946611"/>
              <a:ext cx="88061" cy="380354"/>
            </a:xfrm>
            <a:custGeom>
              <a:avLst/>
              <a:gdLst>
                <a:gd name="connsiteX0" fmla="*/ 88207 w 88061"/>
                <a:gd name="connsiteY0" fmla="*/ 376659 h 380354"/>
                <a:gd name="connsiteX1" fmla="*/ 81754 w 88061"/>
                <a:gd name="connsiteY1" fmla="*/ 368291 h 380354"/>
                <a:gd name="connsiteX2" fmla="*/ 22161 w 88061"/>
                <a:gd name="connsiteY2" fmla="*/ 190285 h 380354"/>
                <a:gd name="connsiteX3" fmla="*/ 83273 w 88061"/>
                <a:gd name="connsiteY3" fmla="*/ 10378 h 380354"/>
                <a:gd name="connsiteX4" fmla="*/ 88207 w 88061"/>
                <a:gd name="connsiteY4" fmla="*/ 3912 h 380354"/>
                <a:gd name="connsiteX5" fmla="*/ 84411 w 88061"/>
                <a:gd name="connsiteY5" fmla="*/ 108 h 380354"/>
                <a:gd name="connsiteX6" fmla="*/ 24059 w 88061"/>
                <a:gd name="connsiteY6" fmla="*/ 74277 h 380354"/>
                <a:gd name="connsiteX7" fmla="*/ 145 w 88061"/>
                <a:gd name="connsiteY7" fmla="*/ 190285 h 380354"/>
                <a:gd name="connsiteX8" fmla="*/ 25198 w 88061"/>
                <a:gd name="connsiteY8" fmla="*/ 308956 h 380354"/>
                <a:gd name="connsiteX9" fmla="*/ 84411 w 88061"/>
                <a:gd name="connsiteY9" fmla="*/ 380463 h 380354"/>
                <a:gd name="connsiteX10" fmla="*/ 88207 w 88061"/>
                <a:gd name="connsiteY10" fmla="*/ 376659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07" y="376659"/>
                  </a:moveTo>
                  <a:cubicBezTo>
                    <a:pt x="88207" y="375518"/>
                    <a:pt x="88207" y="374757"/>
                    <a:pt x="81754" y="368291"/>
                  </a:cubicBezTo>
                  <a:cubicBezTo>
                    <a:pt x="34307" y="320367"/>
                    <a:pt x="22161" y="248480"/>
                    <a:pt x="22161" y="190285"/>
                  </a:cubicBezTo>
                  <a:cubicBezTo>
                    <a:pt x="22161" y="124104"/>
                    <a:pt x="36585" y="57922"/>
                    <a:pt x="83273" y="10378"/>
                  </a:cubicBezTo>
                  <a:cubicBezTo>
                    <a:pt x="88207" y="5814"/>
                    <a:pt x="88207" y="5053"/>
                    <a:pt x="88207" y="3912"/>
                  </a:cubicBezTo>
                  <a:cubicBezTo>
                    <a:pt x="88207" y="1249"/>
                    <a:pt x="86689" y="108"/>
                    <a:pt x="84411" y="108"/>
                  </a:cubicBezTo>
                  <a:cubicBezTo>
                    <a:pt x="80616" y="108"/>
                    <a:pt x="46454" y="25972"/>
                    <a:pt x="24059" y="74277"/>
                  </a:cubicBezTo>
                  <a:cubicBezTo>
                    <a:pt x="4700" y="116116"/>
                    <a:pt x="145" y="158336"/>
                    <a:pt x="145" y="190285"/>
                  </a:cubicBezTo>
                  <a:cubicBezTo>
                    <a:pt x="145" y="219953"/>
                    <a:pt x="4321" y="265976"/>
                    <a:pt x="25198" y="308956"/>
                  </a:cubicBezTo>
                  <a:cubicBezTo>
                    <a:pt x="47972" y="355740"/>
                    <a:pt x="80616" y="380463"/>
                    <a:pt x="84411" y="380463"/>
                  </a:cubicBezTo>
                  <a:cubicBezTo>
                    <a:pt x="86689" y="380463"/>
                    <a:pt x="88207" y="379322"/>
                    <a:pt x="88207" y="376659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23" name="Freeform: Shape 2022">
              <a:extLst>
                <a:ext uri="{FF2B5EF4-FFF2-40B4-BE49-F238E27FC236}">
                  <a16:creationId xmlns:a16="http://schemas.microsoft.com/office/drawing/2014/main" id="{E4CFD2F1-43D3-D823-5CF1-99BFF5012B7E}"/>
                </a:ext>
              </a:extLst>
            </p:cNvPr>
            <p:cNvSpPr/>
            <p:nvPr>
              <p:custDataLst>
                <p:tags r:id="rId76"/>
              </p:custDataLst>
            </p:nvPr>
          </p:nvSpPr>
          <p:spPr>
            <a:xfrm>
              <a:off x="7423718" y="4974377"/>
              <a:ext cx="246345" cy="257499"/>
            </a:xfrm>
            <a:custGeom>
              <a:avLst/>
              <a:gdLst>
                <a:gd name="connsiteX0" fmla="*/ 239282 w 246345"/>
                <a:gd name="connsiteY0" fmla="*/ 108 h 257499"/>
                <a:gd name="connsiteX1" fmla="*/ 7361 w 246345"/>
                <a:gd name="connsiteY1" fmla="*/ 108 h 257499"/>
                <a:gd name="connsiteX2" fmla="*/ 149 w 246345"/>
                <a:gd name="connsiteY2" fmla="*/ 85688 h 257499"/>
                <a:gd name="connsiteX3" fmla="*/ 9639 w 246345"/>
                <a:gd name="connsiteY3" fmla="*/ 85688 h 257499"/>
                <a:gd name="connsiteX4" fmla="*/ 77962 w 246345"/>
                <a:gd name="connsiteY4" fmla="*/ 11899 h 257499"/>
                <a:gd name="connsiteX5" fmla="*/ 98460 w 246345"/>
                <a:gd name="connsiteY5" fmla="*/ 12660 h 257499"/>
                <a:gd name="connsiteX6" fmla="*/ 106431 w 246345"/>
                <a:gd name="connsiteY6" fmla="*/ 27113 h 257499"/>
                <a:gd name="connsiteX7" fmla="*/ 106431 w 246345"/>
                <a:gd name="connsiteY7" fmla="*/ 227560 h 257499"/>
                <a:gd name="connsiteX8" fmla="*/ 66575 w 246345"/>
                <a:gd name="connsiteY8" fmla="*/ 245817 h 257499"/>
                <a:gd name="connsiteX9" fmla="*/ 51392 w 246345"/>
                <a:gd name="connsiteY9" fmla="*/ 245817 h 257499"/>
                <a:gd name="connsiteX10" fmla="*/ 51392 w 246345"/>
                <a:gd name="connsiteY10" fmla="*/ 257608 h 257499"/>
                <a:gd name="connsiteX11" fmla="*/ 123132 w 246345"/>
                <a:gd name="connsiteY11" fmla="*/ 256467 h 257499"/>
                <a:gd name="connsiteX12" fmla="*/ 195252 w 246345"/>
                <a:gd name="connsiteY12" fmla="*/ 257608 h 257499"/>
                <a:gd name="connsiteX13" fmla="*/ 195252 w 246345"/>
                <a:gd name="connsiteY13" fmla="*/ 245817 h 257499"/>
                <a:gd name="connsiteX14" fmla="*/ 180069 w 246345"/>
                <a:gd name="connsiteY14" fmla="*/ 245817 h 257499"/>
                <a:gd name="connsiteX15" fmla="*/ 140213 w 246345"/>
                <a:gd name="connsiteY15" fmla="*/ 227560 h 257499"/>
                <a:gd name="connsiteX16" fmla="*/ 140213 w 246345"/>
                <a:gd name="connsiteY16" fmla="*/ 27113 h 257499"/>
                <a:gd name="connsiteX17" fmla="*/ 147045 w 246345"/>
                <a:gd name="connsiteY17" fmla="*/ 12660 h 257499"/>
                <a:gd name="connsiteX18" fmla="*/ 168681 w 246345"/>
                <a:gd name="connsiteY18" fmla="*/ 11899 h 257499"/>
                <a:gd name="connsiteX19" fmla="*/ 237005 w 246345"/>
                <a:gd name="connsiteY19" fmla="*/ 85688 h 257499"/>
                <a:gd name="connsiteX20" fmla="*/ 246494 w 246345"/>
                <a:gd name="connsiteY20" fmla="*/ 85688 h 257499"/>
                <a:gd name="connsiteX21" fmla="*/ 239282 w 246345"/>
                <a:gd name="connsiteY21" fmla="*/ 108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282" y="108"/>
                  </a:moveTo>
                  <a:lnTo>
                    <a:pt x="7361" y="108"/>
                  </a:lnTo>
                  <a:lnTo>
                    <a:pt x="149" y="85688"/>
                  </a:lnTo>
                  <a:lnTo>
                    <a:pt x="9639" y="85688"/>
                  </a:lnTo>
                  <a:cubicBezTo>
                    <a:pt x="14953" y="24451"/>
                    <a:pt x="20646" y="11899"/>
                    <a:pt x="77962" y="11899"/>
                  </a:cubicBezTo>
                  <a:cubicBezTo>
                    <a:pt x="84795" y="11899"/>
                    <a:pt x="94664" y="11899"/>
                    <a:pt x="98460" y="12660"/>
                  </a:cubicBezTo>
                  <a:cubicBezTo>
                    <a:pt x="106431" y="14181"/>
                    <a:pt x="106431" y="18365"/>
                    <a:pt x="106431" y="27113"/>
                  </a:cubicBezTo>
                  <a:lnTo>
                    <a:pt x="106431" y="227560"/>
                  </a:lnTo>
                  <a:cubicBezTo>
                    <a:pt x="106431" y="240492"/>
                    <a:pt x="106431" y="245817"/>
                    <a:pt x="66575" y="245817"/>
                  </a:cubicBezTo>
                  <a:lnTo>
                    <a:pt x="51392" y="245817"/>
                  </a:lnTo>
                  <a:lnTo>
                    <a:pt x="51392" y="257608"/>
                  </a:lnTo>
                  <a:cubicBezTo>
                    <a:pt x="66955" y="256467"/>
                    <a:pt x="105672" y="256467"/>
                    <a:pt x="123132" y="256467"/>
                  </a:cubicBezTo>
                  <a:cubicBezTo>
                    <a:pt x="140593" y="256467"/>
                    <a:pt x="179689" y="256467"/>
                    <a:pt x="195252" y="257608"/>
                  </a:cubicBezTo>
                  <a:lnTo>
                    <a:pt x="195252" y="245817"/>
                  </a:lnTo>
                  <a:lnTo>
                    <a:pt x="180069" y="245817"/>
                  </a:lnTo>
                  <a:cubicBezTo>
                    <a:pt x="140213" y="245817"/>
                    <a:pt x="140213" y="240492"/>
                    <a:pt x="140213" y="227560"/>
                  </a:cubicBezTo>
                  <a:lnTo>
                    <a:pt x="140213" y="27113"/>
                  </a:lnTo>
                  <a:cubicBezTo>
                    <a:pt x="140213" y="19506"/>
                    <a:pt x="140213" y="14181"/>
                    <a:pt x="147045" y="12660"/>
                  </a:cubicBezTo>
                  <a:cubicBezTo>
                    <a:pt x="151221" y="11899"/>
                    <a:pt x="161469" y="11899"/>
                    <a:pt x="168681" y="11899"/>
                  </a:cubicBezTo>
                  <a:cubicBezTo>
                    <a:pt x="225997" y="11899"/>
                    <a:pt x="231691" y="24451"/>
                    <a:pt x="237005" y="85688"/>
                  </a:cubicBezTo>
                  <a:lnTo>
                    <a:pt x="246494" y="85688"/>
                  </a:lnTo>
                  <a:lnTo>
                    <a:pt x="239282" y="10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24" name="Freeform: Shape 2023">
              <a:extLst>
                <a:ext uri="{FF2B5EF4-FFF2-40B4-BE49-F238E27FC236}">
                  <a16:creationId xmlns:a16="http://schemas.microsoft.com/office/drawing/2014/main" id="{A946D104-6E81-F0B5-1A3F-ACE221750659}"/>
                </a:ext>
              </a:extLst>
            </p:cNvPr>
            <p:cNvSpPr/>
            <p:nvPr>
              <p:custDataLst>
                <p:tags r:id="rId77"/>
              </p:custDataLst>
            </p:nvPr>
          </p:nvSpPr>
          <p:spPr>
            <a:xfrm>
              <a:off x="7705448" y="5010130"/>
              <a:ext cx="252418" cy="253316"/>
            </a:xfrm>
            <a:custGeom>
              <a:avLst/>
              <a:gdLst>
                <a:gd name="connsiteX0" fmla="*/ 134147 w 252418"/>
                <a:gd name="connsiteY0" fmla="*/ 134373 h 253316"/>
                <a:gd name="connsiteX1" fmla="*/ 240049 w 252418"/>
                <a:gd name="connsiteY1" fmla="*/ 134373 h 253316"/>
                <a:gd name="connsiteX2" fmla="*/ 252575 w 252418"/>
                <a:gd name="connsiteY2" fmla="*/ 126766 h 253316"/>
                <a:gd name="connsiteX3" fmla="*/ 240049 w 252418"/>
                <a:gd name="connsiteY3" fmla="*/ 119159 h 253316"/>
                <a:gd name="connsiteX4" fmla="*/ 134147 w 252418"/>
                <a:gd name="connsiteY4" fmla="*/ 119159 h 253316"/>
                <a:gd name="connsiteX5" fmla="*/ 134147 w 252418"/>
                <a:gd name="connsiteY5" fmla="*/ 12660 h 253316"/>
                <a:gd name="connsiteX6" fmla="*/ 126555 w 252418"/>
                <a:gd name="connsiteY6" fmla="*/ 108 h 253316"/>
                <a:gd name="connsiteX7" fmla="*/ 118964 w 252418"/>
                <a:gd name="connsiteY7" fmla="*/ 12660 h 253316"/>
                <a:gd name="connsiteX8" fmla="*/ 118964 w 252418"/>
                <a:gd name="connsiteY8" fmla="*/ 119159 h 253316"/>
                <a:gd name="connsiteX9" fmla="*/ 12683 w 252418"/>
                <a:gd name="connsiteY9" fmla="*/ 119159 h 253316"/>
                <a:gd name="connsiteX10" fmla="*/ 157 w 252418"/>
                <a:gd name="connsiteY10" fmla="*/ 126766 h 253316"/>
                <a:gd name="connsiteX11" fmla="*/ 12683 w 252418"/>
                <a:gd name="connsiteY11" fmla="*/ 134373 h 253316"/>
                <a:gd name="connsiteX12" fmla="*/ 118964 w 252418"/>
                <a:gd name="connsiteY12" fmla="*/ 134373 h 253316"/>
                <a:gd name="connsiteX13" fmla="*/ 118964 w 252418"/>
                <a:gd name="connsiteY13" fmla="*/ 240873 h 253316"/>
                <a:gd name="connsiteX14" fmla="*/ 126555 w 252418"/>
                <a:gd name="connsiteY14" fmla="*/ 253424 h 253316"/>
                <a:gd name="connsiteX15" fmla="*/ 134147 w 252418"/>
                <a:gd name="connsiteY15" fmla="*/ 240873 h 253316"/>
                <a:gd name="connsiteX16" fmla="*/ 134147 w 252418"/>
                <a:gd name="connsiteY16" fmla="*/ 134373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47" y="134373"/>
                  </a:moveTo>
                  <a:lnTo>
                    <a:pt x="240049" y="134373"/>
                  </a:lnTo>
                  <a:cubicBezTo>
                    <a:pt x="245363" y="134373"/>
                    <a:pt x="252575" y="134373"/>
                    <a:pt x="252575" y="126766"/>
                  </a:cubicBezTo>
                  <a:cubicBezTo>
                    <a:pt x="252575" y="119159"/>
                    <a:pt x="245363" y="119159"/>
                    <a:pt x="240049" y="119159"/>
                  </a:cubicBezTo>
                  <a:lnTo>
                    <a:pt x="134147" y="119159"/>
                  </a:lnTo>
                  <a:lnTo>
                    <a:pt x="134147" y="12660"/>
                  </a:lnTo>
                  <a:cubicBezTo>
                    <a:pt x="134147" y="7335"/>
                    <a:pt x="134147" y="108"/>
                    <a:pt x="126555" y="108"/>
                  </a:cubicBezTo>
                  <a:cubicBezTo>
                    <a:pt x="118964" y="108"/>
                    <a:pt x="118964" y="7335"/>
                    <a:pt x="118964" y="12660"/>
                  </a:cubicBezTo>
                  <a:lnTo>
                    <a:pt x="118964" y="119159"/>
                  </a:lnTo>
                  <a:lnTo>
                    <a:pt x="12683" y="119159"/>
                  </a:lnTo>
                  <a:cubicBezTo>
                    <a:pt x="7368" y="119159"/>
                    <a:pt x="157" y="119159"/>
                    <a:pt x="157" y="126766"/>
                  </a:cubicBezTo>
                  <a:cubicBezTo>
                    <a:pt x="157" y="134373"/>
                    <a:pt x="7368" y="134373"/>
                    <a:pt x="12683" y="134373"/>
                  </a:cubicBezTo>
                  <a:lnTo>
                    <a:pt x="118964" y="134373"/>
                  </a:lnTo>
                  <a:lnTo>
                    <a:pt x="118964" y="240873"/>
                  </a:lnTo>
                  <a:cubicBezTo>
                    <a:pt x="118964" y="246198"/>
                    <a:pt x="118964" y="253424"/>
                    <a:pt x="126555" y="253424"/>
                  </a:cubicBezTo>
                  <a:cubicBezTo>
                    <a:pt x="134147" y="253424"/>
                    <a:pt x="134147" y="246198"/>
                    <a:pt x="134147" y="240873"/>
                  </a:cubicBezTo>
                  <a:lnTo>
                    <a:pt x="134147" y="134373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25" name="Freeform: Shape 2024">
              <a:extLst>
                <a:ext uri="{FF2B5EF4-FFF2-40B4-BE49-F238E27FC236}">
                  <a16:creationId xmlns:a16="http://schemas.microsoft.com/office/drawing/2014/main" id="{E5924143-28BF-D9CE-A6A9-5D2A5B3DC62E}"/>
                </a:ext>
              </a:extLst>
            </p:cNvPr>
            <p:cNvSpPr/>
            <p:nvPr>
              <p:custDataLst>
                <p:tags r:id="rId78"/>
              </p:custDataLst>
            </p:nvPr>
          </p:nvSpPr>
          <p:spPr>
            <a:xfrm>
              <a:off x="8024589" y="4946611"/>
              <a:ext cx="15183" cy="380354"/>
            </a:xfrm>
            <a:custGeom>
              <a:avLst/>
              <a:gdLst>
                <a:gd name="connsiteX0" fmla="*/ 15347 w 15183"/>
                <a:gd name="connsiteY0" fmla="*/ 13801 h 380354"/>
                <a:gd name="connsiteX1" fmla="*/ 7756 w 15183"/>
                <a:gd name="connsiteY1" fmla="*/ 108 h 380354"/>
                <a:gd name="connsiteX2" fmla="*/ 164 w 15183"/>
                <a:gd name="connsiteY2" fmla="*/ 13801 h 380354"/>
                <a:gd name="connsiteX3" fmla="*/ 164 w 15183"/>
                <a:gd name="connsiteY3" fmla="*/ 366770 h 380354"/>
                <a:gd name="connsiteX4" fmla="*/ 7756 w 15183"/>
                <a:gd name="connsiteY4" fmla="*/ 380463 h 380354"/>
                <a:gd name="connsiteX5" fmla="*/ 15347 w 15183"/>
                <a:gd name="connsiteY5" fmla="*/ 366770 h 380354"/>
                <a:gd name="connsiteX6" fmla="*/ 15347 w 15183"/>
                <a:gd name="connsiteY6" fmla="*/ 13801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183" h="380354">
                  <a:moveTo>
                    <a:pt x="15347" y="13801"/>
                  </a:moveTo>
                  <a:cubicBezTo>
                    <a:pt x="15347" y="6955"/>
                    <a:pt x="15347" y="108"/>
                    <a:pt x="7756" y="108"/>
                  </a:cubicBezTo>
                  <a:cubicBezTo>
                    <a:pt x="164" y="108"/>
                    <a:pt x="164" y="6955"/>
                    <a:pt x="164" y="13801"/>
                  </a:cubicBezTo>
                  <a:lnTo>
                    <a:pt x="164" y="366770"/>
                  </a:lnTo>
                  <a:cubicBezTo>
                    <a:pt x="164" y="373616"/>
                    <a:pt x="164" y="380463"/>
                    <a:pt x="7756" y="380463"/>
                  </a:cubicBezTo>
                  <a:cubicBezTo>
                    <a:pt x="15347" y="380463"/>
                    <a:pt x="15347" y="373616"/>
                    <a:pt x="15347" y="366770"/>
                  </a:cubicBezTo>
                  <a:lnTo>
                    <a:pt x="15347" y="13801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26" name="Freeform: Shape 2025">
              <a:extLst>
                <a:ext uri="{FF2B5EF4-FFF2-40B4-BE49-F238E27FC236}">
                  <a16:creationId xmlns:a16="http://schemas.microsoft.com/office/drawing/2014/main" id="{D9C027CE-24B4-39B5-A502-4900A2AD8226}"/>
                </a:ext>
              </a:extLst>
            </p:cNvPr>
            <p:cNvSpPr/>
            <p:nvPr>
              <p:custDataLst>
                <p:tags r:id="rId79"/>
              </p:custDataLst>
            </p:nvPr>
          </p:nvSpPr>
          <p:spPr>
            <a:xfrm>
              <a:off x="8098143" y="4972095"/>
              <a:ext cx="255075" cy="259782"/>
            </a:xfrm>
            <a:custGeom>
              <a:avLst/>
              <a:gdLst>
                <a:gd name="connsiteX0" fmla="*/ 167 w 255075"/>
                <a:gd name="connsiteY0" fmla="*/ 108 h 259782"/>
                <a:gd name="connsiteX1" fmla="*/ 167 w 255075"/>
                <a:gd name="connsiteY1" fmla="*/ 11899 h 259782"/>
                <a:gd name="connsiteX2" fmla="*/ 9277 w 255075"/>
                <a:gd name="connsiteY2" fmla="*/ 11899 h 259782"/>
                <a:gd name="connsiteX3" fmla="*/ 39263 w 255075"/>
                <a:gd name="connsiteY3" fmla="*/ 29776 h 259782"/>
                <a:gd name="connsiteX4" fmla="*/ 39263 w 255075"/>
                <a:gd name="connsiteY4" fmla="*/ 230223 h 259782"/>
                <a:gd name="connsiteX5" fmla="*/ 9277 w 255075"/>
                <a:gd name="connsiteY5" fmla="*/ 248099 h 259782"/>
                <a:gd name="connsiteX6" fmla="*/ 167 w 255075"/>
                <a:gd name="connsiteY6" fmla="*/ 248099 h 259782"/>
                <a:gd name="connsiteX7" fmla="*/ 167 w 255075"/>
                <a:gd name="connsiteY7" fmla="*/ 259890 h 259782"/>
                <a:gd name="connsiteX8" fmla="*/ 139092 w 255075"/>
                <a:gd name="connsiteY8" fmla="*/ 259890 h 259782"/>
                <a:gd name="connsiteX9" fmla="*/ 255242 w 255075"/>
                <a:gd name="connsiteY9" fmla="*/ 132091 h 259782"/>
                <a:gd name="connsiteX10" fmla="*/ 139092 w 255075"/>
                <a:gd name="connsiteY10" fmla="*/ 108 h 259782"/>
                <a:gd name="connsiteX11" fmla="*/ 167 w 255075"/>
                <a:gd name="connsiteY11" fmla="*/ 108 h 259782"/>
                <a:gd name="connsiteX12" fmla="*/ 90506 w 255075"/>
                <a:gd name="connsiteY12" fmla="*/ 248099 h 259782"/>
                <a:gd name="connsiteX13" fmla="*/ 71907 w 255075"/>
                <a:gd name="connsiteY13" fmla="*/ 232885 h 259782"/>
                <a:gd name="connsiteX14" fmla="*/ 71907 w 255075"/>
                <a:gd name="connsiteY14" fmla="*/ 27113 h 259782"/>
                <a:gd name="connsiteX15" fmla="*/ 90506 w 255075"/>
                <a:gd name="connsiteY15" fmla="*/ 11899 h 259782"/>
                <a:gd name="connsiteX16" fmla="*/ 128464 w 255075"/>
                <a:gd name="connsiteY16" fmla="*/ 11899 h 259782"/>
                <a:gd name="connsiteX17" fmla="*/ 197547 w 255075"/>
                <a:gd name="connsiteY17" fmla="*/ 47272 h 259782"/>
                <a:gd name="connsiteX18" fmla="*/ 217285 w 255075"/>
                <a:gd name="connsiteY18" fmla="*/ 132091 h 259782"/>
                <a:gd name="connsiteX19" fmla="*/ 196408 w 255075"/>
                <a:gd name="connsiteY19" fmla="*/ 215769 h 259782"/>
                <a:gd name="connsiteX20" fmla="*/ 128843 w 255075"/>
                <a:gd name="connsiteY20" fmla="*/ 248099 h 259782"/>
                <a:gd name="connsiteX21" fmla="*/ 90506 w 255075"/>
                <a:gd name="connsiteY21" fmla="*/ 248099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167" y="108"/>
                  </a:moveTo>
                  <a:lnTo>
                    <a:pt x="167" y="11899"/>
                  </a:lnTo>
                  <a:lnTo>
                    <a:pt x="9277" y="11899"/>
                  </a:lnTo>
                  <a:cubicBezTo>
                    <a:pt x="38504" y="11899"/>
                    <a:pt x="39263" y="16083"/>
                    <a:pt x="39263" y="29776"/>
                  </a:cubicBezTo>
                  <a:lnTo>
                    <a:pt x="39263" y="230223"/>
                  </a:lnTo>
                  <a:cubicBezTo>
                    <a:pt x="39263" y="243915"/>
                    <a:pt x="38504" y="248099"/>
                    <a:pt x="9277" y="248099"/>
                  </a:cubicBezTo>
                  <a:lnTo>
                    <a:pt x="167" y="248099"/>
                  </a:lnTo>
                  <a:lnTo>
                    <a:pt x="167" y="259890"/>
                  </a:lnTo>
                  <a:lnTo>
                    <a:pt x="139092" y="259890"/>
                  </a:lnTo>
                  <a:cubicBezTo>
                    <a:pt x="202861" y="259890"/>
                    <a:pt x="255242" y="203598"/>
                    <a:pt x="255242" y="132091"/>
                  </a:cubicBezTo>
                  <a:cubicBezTo>
                    <a:pt x="255242" y="59824"/>
                    <a:pt x="204000" y="108"/>
                    <a:pt x="139092" y="108"/>
                  </a:cubicBezTo>
                  <a:lnTo>
                    <a:pt x="167" y="108"/>
                  </a:lnTo>
                  <a:close/>
                  <a:moveTo>
                    <a:pt x="90506" y="248099"/>
                  </a:moveTo>
                  <a:cubicBezTo>
                    <a:pt x="72666" y="248099"/>
                    <a:pt x="71907" y="245437"/>
                    <a:pt x="71907" y="232885"/>
                  </a:cubicBezTo>
                  <a:lnTo>
                    <a:pt x="71907" y="27113"/>
                  </a:lnTo>
                  <a:cubicBezTo>
                    <a:pt x="71907" y="14562"/>
                    <a:pt x="72666" y="11899"/>
                    <a:pt x="90506" y="11899"/>
                  </a:cubicBezTo>
                  <a:lnTo>
                    <a:pt x="128464" y="11899"/>
                  </a:lnTo>
                  <a:cubicBezTo>
                    <a:pt x="151998" y="11899"/>
                    <a:pt x="178188" y="20267"/>
                    <a:pt x="197547" y="47272"/>
                  </a:cubicBezTo>
                  <a:cubicBezTo>
                    <a:pt x="213869" y="69713"/>
                    <a:pt x="217285" y="102424"/>
                    <a:pt x="217285" y="132091"/>
                  </a:cubicBezTo>
                  <a:cubicBezTo>
                    <a:pt x="217285" y="174311"/>
                    <a:pt x="210073" y="197132"/>
                    <a:pt x="196408" y="215769"/>
                  </a:cubicBezTo>
                  <a:cubicBezTo>
                    <a:pt x="188817" y="226039"/>
                    <a:pt x="167181" y="248099"/>
                    <a:pt x="128843" y="248099"/>
                  </a:cubicBezTo>
                  <a:lnTo>
                    <a:pt x="90506" y="248099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27" name="Freeform: Shape 2026">
              <a:extLst>
                <a:ext uri="{FF2B5EF4-FFF2-40B4-BE49-F238E27FC236}">
                  <a16:creationId xmlns:a16="http://schemas.microsoft.com/office/drawing/2014/main" id="{5AED955F-CCAF-934D-9B97-D1C7ADFC6F08}"/>
                </a:ext>
              </a:extLst>
            </p:cNvPr>
            <p:cNvSpPr/>
            <p:nvPr>
              <p:custDataLst>
                <p:tags r:id="rId80"/>
              </p:custDataLst>
            </p:nvPr>
          </p:nvSpPr>
          <p:spPr>
            <a:xfrm>
              <a:off x="8396069" y="5010130"/>
              <a:ext cx="252418" cy="253316"/>
            </a:xfrm>
            <a:custGeom>
              <a:avLst/>
              <a:gdLst>
                <a:gd name="connsiteX0" fmla="*/ 134165 w 252418"/>
                <a:gd name="connsiteY0" fmla="*/ 134373 h 253316"/>
                <a:gd name="connsiteX1" fmla="*/ 240067 w 252418"/>
                <a:gd name="connsiteY1" fmla="*/ 134373 h 253316"/>
                <a:gd name="connsiteX2" fmla="*/ 252593 w 252418"/>
                <a:gd name="connsiteY2" fmla="*/ 126766 h 253316"/>
                <a:gd name="connsiteX3" fmla="*/ 240067 w 252418"/>
                <a:gd name="connsiteY3" fmla="*/ 119159 h 253316"/>
                <a:gd name="connsiteX4" fmla="*/ 134165 w 252418"/>
                <a:gd name="connsiteY4" fmla="*/ 119159 h 253316"/>
                <a:gd name="connsiteX5" fmla="*/ 134165 w 252418"/>
                <a:gd name="connsiteY5" fmla="*/ 12660 h 253316"/>
                <a:gd name="connsiteX6" fmla="*/ 126574 w 252418"/>
                <a:gd name="connsiteY6" fmla="*/ 108 h 253316"/>
                <a:gd name="connsiteX7" fmla="*/ 118982 w 252418"/>
                <a:gd name="connsiteY7" fmla="*/ 12660 h 253316"/>
                <a:gd name="connsiteX8" fmla="*/ 118982 w 252418"/>
                <a:gd name="connsiteY8" fmla="*/ 119159 h 253316"/>
                <a:gd name="connsiteX9" fmla="*/ 12701 w 252418"/>
                <a:gd name="connsiteY9" fmla="*/ 119159 h 253316"/>
                <a:gd name="connsiteX10" fmla="*/ 175 w 252418"/>
                <a:gd name="connsiteY10" fmla="*/ 126766 h 253316"/>
                <a:gd name="connsiteX11" fmla="*/ 12701 w 252418"/>
                <a:gd name="connsiteY11" fmla="*/ 134373 h 253316"/>
                <a:gd name="connsiteX12" fmla="*/ 118982 w 252418"/>
                <a:gd name="connsiteY12" fmla="*/ 134373 h 253316"/>
                <a:gd name="connsiteX13" fmla="*/ 118982 w 252418"/>
                <a:gd name="connsiteY13" fmla="*/ 240873 h 253316"/>
                <a:gd name="connsiteX14" fmla="*/ 126574 w 252418"/>
                <a:gd name="connsiteY14" fmla="*/ 253424 h 253316"/>
                <a:gd name="connsiteX15" fmla="*/ 134165 w 252418"/>
                <a:gd name="connsiteY15" fmla="*/ 240873 h 253316"/>
                <a:gd name="connsiteX16" fmla="*/ 134165 w 252418"/>
                <a:gd name="connsiteY16" fmla="*/ 134373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65" y="134373"/>
                  </a:moveTo>
                  <a:lnTo>
                    <a:pt x="240067" y="134373"/>
                  </a:lnTo>
                  <a:cubicBezTo>
                    <a:pt x="245381" y="134373"/>
                    <a:pt x="252593" y="134373"/>
                    <a:pt x="252593" y="126766"/>
                  </a:cubicBezTo>
                  <a:cubicBezTo>
                    <a:pt x="252593" y="119159"/>
                    <a:pt x="245381" y="119159"/>
                    <a:pt x="240067" y="119159"/>
                  </a:cubicBezTo>
                  <a:lnTo>
                    <a:pt x="134165" y="119159"/>
                  </a:lnTo>
                  <a:lnTo>
                    <a:pt x="134165" y="12660"/>
                  </a:lnTo>
                  <a:cubicBezTo>
                    <a:pt x="134165" y="7335"/>
                    <a:pt x="134165" y="108"/>
                    <a:pt x="126574" y="108"/>
                  </a:cubicBezTo>
                  <a:cubicBezTo>
                    <a:pt x="118982" y="108"/>
                    <a:pt x="118982" y="7335"/>
                    <a:pt x="118982" y="12660"/>
                  </a:cubicBezTo>
                  <a:lnTo>
                    <a:pt x="118982" y="119159"/>
                  </a:lnTo>
                  <a:lnTo>
                    <a:pt x="12701" y="119159"/>
                  </a:lnTo>
                  <a:cubicBezTo>
                    <a:pt x="7387" y="119159"/>
                    <a:pt x="175" y="119159"/>
                    <a:pt x="175" y="126766"/>
                  </a:cubicBezTo>
                  <a:cubicBezTo>
                    <a:pt x="175" y="134373"/>
                    <a:pt x="7387" y="134373"/>
                    <a:pt x="12701" y="134373"/>
                  </a:cubicBezTo>
                  <a:lnTo>
                    <a:pt x="118982" y="134373"/>
                  </a:lnTo>
                  <a:lnTo>
                    <a:pt x="118982" y="240873"/>
                  </a:lnTo>
                  <a:cubicBezTo>
                    <a:pt x="118982" y="246198"/>
                    <a:pt x="118982" y="253424"/>
                    <a:pt x="126574" y="253424"/>
                  </a:cubicBezTo>
                  <a:cubicBezTo>
                    <a:pt x="134165" y="253424"/>
                    <a:pt x="134165" y="246198"/>
                    <a:pt x="134165" y="240873"/>
                  </a:cubicBezTo>
                  <a:lnTo>
                    <a:pt x="134165" y="134373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28" name="Freeform: Shape 2027">
              <a:extLst>
                <a:ext uri="{FF2B5EF4-FFF2-40B4-BE49-F238E27FC236}">
                  <a16:creationId xmlns:a16="http://schemas.microsoft.com/office/drawing/2014/main" id="{4D2FBEDC-FE8D-2996-D1FA-28696A169CD3}"/>
                </a:ext>
              </a:extLst>
            </p:cNvPr>
            <p:cNvSpPr/>
            <p:nvPr>
              <p:custDataLst>
                <p:tags r:id="rId81"/>
              </p:custDataLst>
            </p:nvPr>
          </p:nvSpPr>
          <p:spPr>
            <a:xfrm>
              <a:off x="8691675" y="4946611"/>
              <a:ext cx="88061" cy="380354"/>
            </a:xfrm>
            <a:custGeom>
              <a:avLst/>
              <a:gdLst>
                <a:gd name="connsiteX0" fmla="*/ 88244 w 88061"/>
                <a:gd name="connsiteY0" fmla="*/ 190285 h 380354"/>
                <a:gd name="connsiteX1" fmla="*/ 63192 w 88061"/>
                <a:gd name="connsiteY1" fmla="*/ 71615 h 380354"/>
                <a:gd name="connsiteX2" fmla="*/ 3978 w 88061"/>
                <a:gd name="connsiteY2" fmla="*/ 108 h 380354"/>
                <a:gd name="connsiteX3" fmla="*/ 182 w 88061"/>
                <a:gd name="connsiteY3" fmla="*/ 3912 h 380354"/>
                <a:gd name="connsiteX4" fmla="*/ 7394 w 88061"/>
                <a:gd name="connsiteY4" fmla="*/ 12660 h 380354"/>
                <a:gd name="connsiteX5" fmla="*/ 66229 w 88061"/>
                <a:gd name="connsiteY5" fmla="*/ 190285 h 380354"/>
                <a:gd name="connsiteX6" fmla="*/ 5117 w 88061"/>
                <a:gd name="connsiteY6" fmla="*/ 370193 h 380354"/>
                <a:gd name="connsiteX7" fmla="*/ 182 w 88061"/>
                <a:gd name="connsiteY7" fmla="*/ 376659 h 380354"/>
                <a:gd name="connsiteX8" fmla="*/ 3978 w 88061"/>
                <a:gd name="connsiteY8" fmla="*/ 380463 h 380354"/>
                <a:gd name="connsiteX9" fmla="*/ 64331 w 88061"/>
                <a:gd name="connsiteY9" fmla="*/ 306294 h 380354"/>
                <a:gd name="connsiteX10" fmla="*/ 88244 w 88061"/>
                <a:gd name="connsiteY10" fmla="*/ 190285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44" y="190285"/>
                  </a:moveTo>
                  <a:cubicBezTo>
                    <a:pt x="88244" y="160618"/>
                    <a:pt x="84069" y="114595"/>
                    <a:pt x="63192" y="71615"/>
                  </a:cubicBezTo>
                  <a:cubicBezTo>
                    <a:pt x="40418" y="24831"/>
                    <a:pt x="7774" y="108"/>
                    <a:pt x="3978" y="108"/>
                  </a:cubicBezTo>
                  <a:cubicBezTo>
                    <a:pt x="1701" y="108"/>
                    <a:pt x="182" y="1630"/>
                    <a:pt x="182" y="3912"/>
                  </a:cubicBezTo>
                  <a:cubicBezTo>
                    <a:pt x="182" y="5053"/>
                    <a:pt x="182" y="5814"/>
                    <a:pt x="7394" y="12660"/>
                  </a:cubicBezTo>
                  <a:cubicBezTo>
                    <a:pt x="44593" y="50315"/>
                    <a:pt x="66229" y="110791"/>
                    <a:pt x="66229" y="190285"/>
                  </a:cubicBezTo>
                  <a:cubicBezTo>
                    <a:pt x="66229" y="255326"/>
                    <a:pt x="52184" y="322268"/>
                    <a:pt x="5117" y="370193"/>
                  </a:cubicBezTo>
                  <a:cubicBezTo>
                    <a:pt x="182" y="374757"/>
                    <a:pt x="182" y="375518"/>
                    <a:pt x="182" y="376659"/>
                  </a:cubicBezTo>
                  <a:cubicBezTo>
                    <a:pt x="182" y="378941"/>
                    <a:pt x="1701" y="380463"/>
                    <a:pt x="3978" y="380463"/>
                  </a:cubicBezTo>
                  <a:cubicBezTo>
                    <a:pt x="7774" y="380463"/>
                    <a:pt x="41936" y="354599"/>
                    <a:pt x="64331" y="306294"/>
                  </a:cubicBezTo>
                  <a:cubicBezTo>
                    <a:pt x="83689" y="264455"/>
                    <a:pt x="88244" y="222235"/>
                    <a:pt x="88244" y="190285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29" name="Freeform: Shape 2028">
              <a:extLst>
                <a:ext uri="{FF2B5EF4-FFF2-40B4-BE49-F238E27FC236}">
                  <a16:creationId xmlns:a16="http://schemas.microsoft.com/office/drawing/2014/main" id="{74A89EF8-3A4B-2D3C-0CFE-89B8D927CB4C}"/>
                </a:ext>
              </a:extLst>
            </p:cNvPr>
            <p:cNvSpPr/>
            <p:nvPr>
              <p:custDataLst>
                <p:tags r:id="rId82"/>
              </p:custDataLst>
            </p:nvPr>
          </p:nvSpPr>
          <p:spPr>
            <a:xfrm>
              <a:off x="9163805" y="4775452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2 w 15182"/>
                <a:gd name="connsiteY1" fmla="*/ 0 h 593353"/>
                <a:gd name="connsiteX2" fmla="*/ 15182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2" y="0"/>
                  </a:lnTo>
                  <a:lnTo>
                    <a:pt x="15182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30" name="Freeform: Shape 2029">
              <a:extLst>
                <a:ext uri="{FF2B5EF4-FFF2-40B4-BE49-F238E27FC236}">
                  <a16:creationId xmlns:a16="http://schemas.microsoft.com/office/drawing/2014/main" id="{5BF5DE10-6CD6-D202-07DD-2C79F63091DC}"/>
                </a:ext>
              </a:extLst>
            </p:cNvPr>
            <p:cNvSpPr/>
            <p:nvPr>
              <p:custDataLst>
                <p:tags r:id="rId83"/>
              </p:custDataLst>
            </p:nvPr>
          </p:nvSpPr>
          <p:spPr>
            <a:xfrm>
              <a:off x="9538424" y="4972095"/>
              <a:ext cx="223570" cy="259782"/>
            </a:xfrm>
            <a:custGeom>
              <a:avLst/>
              <a:gdLst>
                <a:gd name="connsiteX0" fmla="*/ 73084 w 223570"/>
                <a:gd name="connsiteY0" fmla="*/ 139698 h 259782"/>
                <a:gd name="connsiteX1" fmla="*/ 137232 w 223570"/>
                <a:gd name="connsiteY1" fmla="*/ 139698 h 259782"/>
                <a:gd name="connsiteX2" fmla="*/ 223775 w 223570"/>
                <a:gd name="connsiteY2" fmla="*/ 70854 h 259782"/>
                <a:gd name="connsiteX3" fmla="*/ 134195 w 223570"/>
                <a:gd name="connsiteY3" fmla="*/ 108 h 259782"/>
                <a:gd name="connsiteX4" fmla="*/ 205 w 223570"/>
                <a:gd name="connsiteY4" fmla="*/ 108 h 259782"/>
                <a:gd name="connsiteX5" fmla="*/ 205 w 223570"/>
                <a:gd name="connsiteY5" fmla="*/ 11899 h 259782"/>
                <a:gd name="connsiteX6" fmla="*/ 9315 w 223570"/>
                <a:gd name="connsiteY6" fmla="*/ 11899 h 259782"/>
                <a:gd name="connsiteX7" fmla="*/ 39301 w 223570"/>
                <a:gd name="connsiteY7" fmla="*/ 29776 h 259782"/>
                <a:gd name="connsiteX8" fmla="*/ 39301 w 223570"/>
                <a:gd name="connsiteY8" fmla="*/ 230223 h 259782"/>
                <a:gd name="connsiteX9" fmla="*/ 9315 w 223570"/>
                <a:gd name="connsiteY9" fmla="*/ 248099 h 259782"/>
                <a:gd name="connsiteX10" fmla="*/ 205 w 223570"/>
                <a:gd name="connsiteY10" fmla="*/ 248099 h 259782"/>
                <a:gd name="connsiteX11" fmla="*/ 205 w 223570"/>
                <a:gd name="connsiteY11" fmla="*/ 259890 h 259782"/>
                <a:gd name="connsiteX12" fmla="*/ 56003 w 223570"/>
                <a:gd name="connsiteY12" fmla="*/ 258749 h 259782"/>
                <a:gd name="connsiteX13" fmla="*/ 112180 w 223570"/>
                <a:gd name="connsiteY13" fmla="*/ 259890 h 259782"/>
                <a:gd name="connsiteX14" fmla="*/ 112180 w 223570"/>
                <a:gd name="connsiteY14" fmla="*/ 248099 h 259782"/>
                <a:gd name="connsiteX15" fmla="*/ 103070 w 223570"/>
                <a:gd name="connsiteY15" fmla="*/ 248099 h 259782"/>
                <a:gd name="connsiteX16" fmla="*/ 73084 w 223570"/>
                <a:gd name="connsiteY16" fmla="*/ 230223 h 259782"/>
                <a:gd name="connsiteX17" fmla="*/ 73084 w 223570"/>
                <a:gd name="connsiteY17" fmla="*/ 139698 h 259782"/>
                <a:gd name="connsiteX18" fmla="*/ 71945 w 223570"/>
                <a:gd name="connsiteY18" fmla="*/ 129809 h 259782"/>
                <a:gd name="connsiteX19" fmla="*/ 71945 w 223570"/>
                <a:gd name="connsiteY19" fmla="*/ 27113 h 259782"/>
                <a:gd name="connsiteX20" fmla="*/ 90544 w 223570"/>
                <a:gd name="connsiteY20" fmla="*/ 11899 h 259782"/>
                <a:gd name="connsiteX21" fmla="*/ 124326 w 223570"/>
                <a:gd name="connsiteY21" fmla="*/ 11899 h 259782"/>
                <a:gd name="connsiteX22" fmla="*/ 184679 w 223570"/>
                <a:gd name="connsiteY22" fmla="*/ 70854 h 259782"/>
                <a:gd name="connsiteX23" fmla="*/ 124326 w 223570"/>
                <a:gd name="connsiteY23" fmla="*/ 129809 h 259782"/>
                <a:gd name="connsiteX24" fmla="*/ 71945 w 223570"/>
                <a:gd name="connsiteY24" fmla="*/ 129809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84" y="139698"/>
                  </a:moveTo>
                  <a:lnTo>
                    <a:pt x="137232" y="139698"/>
                  </a:lnTo>
                  <a:cubicBezTo>
                    <a:pt x="182781" y="139698"/>
                    <a:pt x="223775" y="108890"/>
                    <a:pt x="223775" y="70854"/>
                  </a:cubicBezTo>
                  <a:cubicBezTo>
                    <a:pt x="223775" y="33579"/>
                    <a:pt x="186197" y="108"/>
                    <a:pt x="134195" y="108"/>
                  </a:cubicBezTo>
                  <a:lnTo>
                    <a:pt x="205" y="108"/>
                  </a:lnTo>
                  <a:lnTo>
                    <a:pt x="205" y="11899"/>
                  </a:lnTo>
                  <a:lnTo>
                    <a:pt x="9315" y="11899"/>
                  </a:lnTo>
                  <a:cubicBezTo>
                    <a:pt x="38542" y="11899"/>
                    <a:pt x="39301" y="16083"/>
                    <a:pt x="39301" y="29776"/>
                  </a:cubicBezTo>
                  <a:lnTo>
                    <a:pt x="39301" y="230223"/>
                  </a:lnTo>
                  <a:cubicBezTo>
                    <a:pt x="39301" y="243915"/>
                    <a:pt x="38542" y="248099"/>
                    <a:pt x="9315" y="248099"/>
                  </a:cubicBezTo>
                  <a:lnTo>
                    <a:pt x="205" y="248099"/>
                  </a:lnTo>
                  <a:lnTo>
                    <a:pt x="205" y="259890"/>
                  </a:lnTo>
                  <a:cubicBezTo>
                    <a:pt x="13490" y="258749"/>
                    <a:pt x="41579" y="258749"/>
                    <a:pt x="56003" y="258749"/>
                  </a:cubicBezTo>
                  <a:cubicBezTo>
                    <a:pt x="70426" y="258749"/>
                    <a:pt x="98895" y="258749"/>
                    <a:pt x="112180" y="259890"/>
                  </a:cubicBezTo>
                  <a:lnTo>
                    <a:pt x="112180" y="248099"/>
                  </a:lnTo>
                  <a:lnTo>
                    <a:pt x="103070" y="248099"/>
                  </a:lnTo>
                  <a:cubicBezTo>
                    <a:pt x="73843" y="248099"/>
                    <a:pt x="73084" y="243915"/>
                    <a:pt x="73084" y="230223"/>
                  </a:cubicBezTo>
                  <a:lnTo>
                    <a:pt x="73084" y="139698"/>
                  </a:lnTo>
                  <a:close/>
                  <a:moveTo>
                    <a:pt x="71945" y="129809"/>
                  </a:moveTo>
                  <a:lnTo>
                    <a:pt x="71945" y="27113"/>
                  </a:lnTo>
                  <a:cubicBezTo>
                    <a:pt x="71945" y="14562"/>
                    <a:pt x="72704" y="11899"/>
                    <a:pt x="90544" y="11899"/>
                  </a:cubicBezTo>
                  <a:lnTo>
                    <a:pt x="124326" y="11899"/>
                  </a:lnTo>
                  <a:cubicBezTo>
                    <a:pt x="184679" y="11899"/>
                    <a:pt x="184679" y="52217"/>
                    <a:pt x="184679" y="70854"/>
                  </a:cubicBezTo>
                  <a:cubicBezTo>
                    <a:pt x="184679" y="88731"/>
                    <a:pt x="184679" y="129809"/>
                    <a:pt x="124326" y="129809"/>
                  </a:cubicBezTo>
                  <a:lnTo>
                    <a:pt x="71945" y="129809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31" name="Freeform: Shape 2030">
              <a:extLst>
                <a:ext uri="{FF2B5EF4-FFF2-40B4-BE49-F238E27FC236}">
                  <a16:creationId xmlns:a16="http://schemas.microsoft.com/office/drawing/2014/main" id="{E92920C3-D0A9-8B87-54CC-27264416B28A}"/>
                </a:ext>
              </a:extLst>
            </p:cNvPr>
            <p:cNvSpPr/>
            <p:nvPr>
              <p:custDataLst>
                <p:tags r:id="rId84"/>
              </p:custDataLst>
            </p:nvPr>
          </p:nvSpPr>
          <p:spPr>
            <a:xfrm>
              <a:off x="9821040" y="4946611"/>
              <a:ext cx="88061" cy="380354"/>
            </a:xfrm>
            <a:custGeom>
              <a:avLst/>
              <a:gdLst>
                <a:gd name="connsiteX0" fmla="*/ 88273 w 88061"/>
                <a:gd name="connsiteY0" fmla="*/ 376659 h 380354"/>
                <a:gd name="connsiteX1" fmla="*/ 81821 w 88061"/>
                <a:gd name="connsiteY1" fmla="*/ 368291 h 380354"/>
                <a:gd name="connsiteX2" fmla="*/ 22227 w 88061"/>
                <a:gd name="connsiteY2" fmla="*/ 190285 h 380354"/>
                <a:gd name="connsiteX3" fmla="*/ 83339 w 88061"/>
                <a:gd name="connsiteY3" fmla="*/ 10378 h 380354"/>
                <a:gd name="connsiteX4" fmla="*/ 88273 w 88061"/>
                <a:gd name="connsiteY4" fmla="*/ 3912 h 380354"/>
                <a:gd name="connsiteX5" fmla="*/ 84478 w 88061"/>
                <a:gd name="connsiteY5" fmla="*/ 108 h 380354"/>
                <a:gd name="connsiteX6" fmla="*/ 24125 w 88061"/>
                <a:gd name="connsiteY6" fmla="*/ 74277 h 380354"/>
                <a:gd name="connsiteX7" fmla="*/ 212 w 88061"/>
                <a:gd name="connsiteY7" fmla="*/ 190285 h 380354"/>
                <a:gd name="connsiteX8" fmla="*/ 25264 w 88061"/>
                <a:gd name="connsiteY8" fmla="*/ 308956 h 380354"/>
                <a:gd name="connsiteX9" fmla="*/ 84478 w 88061"/>
                <a:gd name="connsiteY9" fmla="*/ 380463 h 380354"/>
                <a:gd name="connsiteX10" fmla="*/ 88273 w 88061"/>
                <a:gd name="connsiteY10" fmla="*/ 376659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73" y="376659"/>
                  </a:moveTo>
                  <a:cubicBezTo>
                    <a:pt x="88273" y="375518"/>
                    <a:pt x="88273" y="374757"/>
                    <a:pt x="81821" y="368291"/>
                  </a:cubicBezTo>
                  <a:cubicBezTo>
                    <a:pt x="34374" y="320367"/>
                    <a:pt x="22227" y="248480"/>
                    <a:pt x="22227" y="190285"/>
                  </a:cubicBezTo>
                  <a:cubicBezTo>
                    <a:pt x="22227" y="124104"/>
                    <a:pt x="36651" y="57922"/>
                    <a:pt x="83339" y="10378"/>
                  </a:cubicBezTo>
                  <a:cubicBezTo>
                    <a:pt x="88273" y="5814"/>
                    <a:pt x="88273" y="5053"/>
                    <a:pt x="88273" y="3912"/>
                  </a:cubicBezTo>
                  <a:cubicBezTo>
                    <a:pt x="88273" y="1249"/>
                    <a:pt x="86755" y="108"/>
                    <a:pt x="84478" y="108"/>
                  </a:cubicBezTo>
                  <a:cubicBezTo>
                    <a:pt x="80682" y="108"/>
                    <a:pt x="46520" y="25972"/>
                    <a:pt x="24125" y="74277"/>
                  </a:cubicBezTo>
                  <a:cubicBezTo>
                    <a:pt x="4767" y="116116"/>
                    <a:pt x="212" y="158336"/>
                    <a:pt x="212" y="190285"/>
                  </a:cubicBezTo>
                  <a:cubicBezTo>
                    <a:pt x="212" y="219953"/>
                    <a:pt x="4387" y="265976"/>
                    <a:pt x="25264" y="308956"/>
                  </a:cubicBezTo>
                  <a:cubicBezTo>
                    <a:pt x="48038" y="355740"/>
                    <a:pt x="80682" y="380463"/>
                    <a:pt x="84478" y="380463"/>
                  </a:cubicBezTo>
                  <a:cubicBezTo>
                    <a:pt x="86755" y="380463"/>
                    <a:pt x="88273" y="379322"/>
                    <a:pt x="88273" y="376659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32" name="Freeform: Shape 2031">
              <a:extLst>
                <a:ext uri="{FF2B5EF4-FFF2-40B4-BE49-F238E27FC236}">
                  <a16:creationId xmlns:a16="http://schemas.microsoft.com/office/drawing/2014/main" id="{912336D4-1710-A211-62ED-6DBB1B197827}"/>
                </a:ext>
              </a:extLst>
            </p:cNvPr>
            <p:cNvSpPr/>
            <p:nvPr>
              <p:custDataLst>
                <p:tags r:id="rId85"/>
              </p:custDataLst>
            </p:nvPr>
          </p:nvSpPr>
          <p:spPr>
            <a:xfrm>
              <a:off x="9944740" y="4974377"/>
              <a:ext cx="246345" cy="257499"/>
            </a:xfrm>
            <a:custGeom>
              <a:avLst/>
              <a:gdLst>
                <a:gd name="connsiteX0" fmla="*/ 239349 w 246345"/>
                <a:gd name="connsiteY0" fmla="*/ 108 h 257499"/>
                <a:gd name="connsiteX1" fmla="*/ 7427 w 246345"/>
                <a:gd name="connsiteY1" fmla="*/ 108 h 257499"/>
                <a:gd name="connsiteX2" fmla="*/ 216 w 246345"/>
                <a:gd name="connsiteY2" fmla="*/ 85688 h 257499"/>
                <a:gd name="connsiteX3" fmla="*/ 9705 w 246345"/>
                <a:gd name="connsiteY3" fmla="*/ 85688 h 257499"/>
                <a:gd name="connsiteX4" fmla="*/ 78029 w 246345"/>
                <a:gd name="connsiteY4" fmla="*/ 11899 h 257499"/>
                <a:gd name="connsiteX5" fmla="*/ 98526 w 246345"/>
                <a:gd name="connsiteY5" fmla="*/ 12660 h 257499"/>
                <a:gd name="connsiteX6" fmla="*/ 106497 w 246345"/>
                <a:gd name="connsiteY6" fmla="*/ 27113 h 257499"/>
                <a:gd name="connsiteX7" fmla="*/ 106497 w 246345"/>
                <a:gd name="connsiteY7" fmla="*/ 227560 h 257499"/>
                <a:gd name="connsiteX8" fmla="*/ 66641 w 246345"/>
                <a:gd name="connsiteY8" fmla="*/ 245817 h 257499"/>
                <a:gd name="connsiteX9" fmla="*/ 51458 w 246345"/>
                <a:gd name="connsiteY9" fmla="*/ 245817 h 257499"/>
                <a:gd name="connsiteX10" fmla="*/ 51458 w 246345"/>
                <a:gd name="connsiteY10" fmla="*/ 257608 h 257499"/>
                <a:gd name="connsiteX11" fmla="*/ 123198 w 246345"/>
                <a:gd name="connsiteY11" fmla="*/ 256467 h 257499"/>
                <a:gd name="connsiteX12" fmla="*/ 195318 w 246345"/>
                <a:gd name="connsiteY12" fmla="*/ 257608 h 257499"/>
                <a:gd name="connsiteX13" fmla="*/ 195318 w 246345"/>
                <a:gd name="connsiteY13" fmla="*/ 245817 h 257499"/>
                <a:gd name="connsiteX14" fmla="*/ 180135 w 246345"/>
                <a:gd name="connsiteY14" fmla="*/ 245817 h 257499"/>
                <a:gd name="connsiteX15" fmla="*/ 140279 w 246345"/>
                <a:gd name="connsiteY15" fmla="*/ 227560 h 257499"/>
                <a:gd name="connsiteX16" fmla="*/ 140279 w 246345"/>
                <a:gd name="connsiteY16" fmla="*/ 27113 h 257499"/>
                <a:gd name="connsiteX17" fmla="*/ 147112 w 246345"/>
                <a:gd name="connsiteY17" fmla="*/ 12660 h 257499"/>
                <a:gd name="connsiteX18" fmla="*/ 168747 w 246345"/>
                <a:gd name="connsiteY18" fmla="*/ 11899 h 257499"/>
                <a:gd name="connsiteX19" fmla="*/ 237071 w 246345"/>
                <a:gd name="connsiteY19" fmla="*/ 85688 h 257499"/>
                <a:gd name="connsiteX20" fmla="*/ 246561 w 246345"/>
                <a:gd name="connsiteY20" fmla="*/ 85688 h 257499"/>
                <a:gd name="connsiteX21" fmla="*/ 239349 w 246345"/>
                <a:gd name="connsiteY21" fmla="*/ 108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349" y="108"/>
                  </a:moveTo>
                  <a:lnTo>
                    <a:pt x="7427" y="108"/>
                  </a:lnTo>
                  <a:lnTo>
                    <a:pt x="216" y="85688"/>
                  </a:lnTo>
                  <a:lnTo>
                    <a:pt x="9705" y="85688"/>
                  </a:lnTo>
                  <a:cubicBezTo>
                    <a:pt x="15019" y="24451"/>
                    <a:pt x="20713" y="11899"/>
                    <a:pt x="78029" y="11899"/>
                  </a:cubicBezTo>
                  <a:cubicBezTo>
                    <a:pt x="84861" y="11899"/>
                    <a:pt x="94730" y="11899"/>
                    <a:pt x="98526" y="12660"/>
                  </a:cubicBezTo>
                  <a:cubicBezTo>
                    <a:pt x="106497" y="14181"/>
                    <a:pt x="106497" y="18365"/>
                    <a:pt x="106497" y="27113"/>
                  </a:cubicBezTo>
                  <a:lnTo>
                    <a:pt x="106497" y="227560"/>
                  </a:lnTo>
                  <a:cubicBezTo>
                    <a:pt x="106497" y="240492"/>
                    <a:pt x="106497" y="245817"/>
                    <a:pt x="66641" y="245817"/>
                  </a:cubicBezTo>
                  <a:lnTo>
                    <a:pt x="51458" y="245817"/>
                  </a:lnTo>
                  <a:lnTo>
                    <a:pt x="51458" y="257608"/>
                  </a:lnTo>
                  <a:cubicBezTo>
                    <a:pt x="67021" y="256467"/>
                    <a:pt x="105738" y="256467"/>
                    <a:pt x="123198" y="256467"/>
                  </a:cubicBezTo>
                  <a:cubicBezTo>
                    <a:pt x="140659" y="256467"/>
                    <a:pt x="179755" y="256467"/>
                    <a:pt x="195318" y="257608"/>
                  </a:cubicBezTo>
                  <a:lnTo>
                    <a:pt x="195318" y="245817"/>
                  </a:lnTo>
                  <a:lnTo>
                    <a:pt x="180135" y="245817"/>
                  </a:lnTo>
                  <a:cubicBezTo>
                    <a:pt x="140279" y="245817"/>
                    <a:pt x="140279" y="240492"/>
                    <a:pt x="140279" y="227560"/>
                  </a:cubicBezTo>
                  <a:lnTo>
                    <a:pt x="140279" y="27113"/>
                  </a:lnTo>
                  <a:cubicBezTo>
                    <a:pt x="140279" y="19506"/>
                    <a:pt x="140279" y="14181"/>
                    <a:pt x="147112" y="12660"/>
                  </a:cubicBezTo>
                  <a:cubicBezTo>
                    <a:pt x="151287" y="11899"/>
                    <a:pt x="161535" y="11899"/>
                    <a:pt x="168747" y="11899"/>
                  </a:cubicBezTo>
                  <a:cubicBezTo>
                    <a:pt x="226063" y="11899"/>
                    <a:pt x="231757" y="24451"/>
                    <a:pt x="237071" y="85688"/>
                  </a:cubicBezTo>
                  <a:lnTo>
                    <a:pt x="246561" y="85688"/>
                  </a:lnTo>
                  <a:lnTo>
                    <a:pt x="239349" y="10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33" name="Freeform: Shape 2032">
              <a:extLst>
                <a:ext uri="{FF2B5EF4-FFF2-40B4-BE49-F238E27FC236}">
                  <a16:creationId xmlns:a16="http://schemas.microsoft.com/office/drawing/2014/main" id="{0E283AC0-A6DA-CEA1-376D-BE0935227AD6}"/>
                </a:ext>
              </a:extLst>
            </p:cNvPr>
            <p:cNvSpPr/>
            <p:nvPr>
              <p:custDataLst>
                <p:tags r:id="rId86"/>
              </p:custDataLst>
            </p:nvPr>
          </p:nvSpPr>
          <p:spPr>
            <a:xfrm>
              <a:off x="10226471" y="5010130"/>
              <a:ext cx="252418" cy="253316"/>
            </a:xfrm>
            <a:custGeom>
              <a:avLst/>
              <a:gdLst>
                <a:gd name="connsiteX0" fmla="*/ 134213 w 252418"/>
                <a:gd name="connsiteY0" fmla="*/ 134373 h 253316"/>
                <a:gd name="connsiteX1" fmla="*/ 240115 w 252418"/>
                <a:gd name="connsiteY1" fmla="*/ 134373 h 253316"/>
                <a:gd name="connsiteX2" fmla="*/ 252641 w 252418"/>
                <a:gd name="connsiteY2" fmla="*/ 126766 h 253316"/>
                <a:gd name="connsiteX3" fmla="*/ 240115 w 252418"/>
                <a:gd name="connsiteY3" fmla="*/ 119159 h 253316"/>
                <a:gd name="connsiteX4" fmla="*/ 134213 w 252418"/>
                <a:gd name="connsiteY4" fmla="*/ 119159 h 253316"/>
                <a:gd name="connsiteX5" fmla="*/ 134213 w 252418"/>
                <a:gd name="connsiteY5" fmla="*/ 12660 h 253316"/>
                <a:gd name="connsiteX6" fmla="*/ 126622 w 252418"/>
                <a:gd name="connsiteY6" fmla="*/ 108 h 253316"/>
                <a:gd name="connsiteX7" fmla="*/ 119030 w 252418"/>
                <a:gd name="connsiteY7" fmla="*/ 12660 h 253316"/>
                <a:gd name="connsiteX8" fmla="*/ 119030 w 252418"/>
                <a:gd name="connsiteY8" fmla="*/ 119159 h 253316"/>
                <a:gd name="connsiteX9" fmla="*/ 12749 w 252418"/>
                <a:gd name="connsiteY9" fmla="*/ 119159 h 253316"/>
                <a:gd name="connsiteX10" fmla="*/ 223 w 252418"/>
                <a:gd name="connsiteY10" fmla="*/ 126766 h 253316"/>
                <a:gd name="connsiteX11" fmla="*/ 12749 w 252418"/>
                <a:gd name="connsiteY11" fmla="*/ 134373 h 253316"/>
                <a:gd name="connsiteX12" fmla="*/ 119030 w 252418"/>
                <a:gd name="connsiteY12" fmla="*/ 134373 h 253316"/>
                <a:gd name="connsiteX13" fmla="*/ 119030 w 252418"/>
                <a:gd name="connsiteY13" fmla="*/ 240873 h 253316"/>
                <a:gd name="connsiteX14" fmla="*/ 126622 w 252418"/>
                <a:gd name="connsiteY14" fmla="*/ 253424 h 253316"/>
                <a:gd name="connsiteX15" fmla="*/ 134213 w 252418"/>
                <a:gd name="connsiteY15" fmla="*/ 240873 h 253316"/>
                <a:gd name="connsiteX16" fmla="*/ 134213 w 252418"/>
                <a:gd name="connsiteY16" fmla="*/ 134373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213" y="134373"/>
                  </a:moveTo>
                  <a:lnTo>
                    <a:pt x="240115" y="134373"/>
                  </a:lnTo>
                  <a:cubicBezTo>
                    <a:pt x="245429" y="134373"/>
                    <a:pt x="252641" y="134373"/>
                    <a:pt x="252641" y="126766"/>
                  </a:cubicBezTo>
                  <a:cubicBezTo>
                    <a:pt x="252641" y="119159"/>
                    <a:pt x="245429" y="119159"/>
                    <a:pt x="240115" y="119159"/>
                  </a:cubicBezTo>
                  <a:lnTo>
                    <a:pt x="134213" y="119159"/>
                  </a:lnTo>
                  <a:lnTo>
                    <a:pt x="134213" y="12660"/>
                  </a:lnTo>
                  <a:cubicBezTo>
                    <a:pt x="134213" y="7335"/>
                    <a:pt x="134213" y="108"/>
                    <a:pt x="126622" y="108"/>
                  </a:cubicBezTo>
                  <a:cubicBezTo>
                    <a:pt x="119030" y="108"/>
                    <a:pt x="119030" y="7335"/>
                    <a:pt x="119030" y="12660"/>
                  </a:cubicBezTo>
                  <a:lnTo>
                    <a:pt x="119030" y="119159"/>
                  </a:lnTo>
                  <a:lnTo>
                    <a:pt x="12749" y="119159"/>
                  </a:lnTo>
                  <a:cubicBezTo>
                    <a:pt x="7435" y="119159"/>
                    <a:pt x="223" y="119159"/>
                    <a:pt x="223" y="126766"/>
                  </a:cubicBezTo>
                  <a:cubicBezTo>
                    <a:pt x="223" y="134373"/>
                    <a:pt x="7435" y="134373"/>
                    <a:pt x="12749" y="134373"/>
                  </a:cubicBezTo>
                  <a:lnTo>
                    <a:pt x="119030" y="134373"/>
                  </a:lnTo>
                  <a:lnTo>
                    <a:pt x="119030" y="240873"/>
                  </a:lnTo>
                  <a:cubicBezTo>
                    <a:pt x="119030" y="246198"/>
                    <a:pt x="119030" y="253424"/>
                    <a:pt x="126622" y="253424"/>
                  </a:cubicBezTo>
                  <a:cubicBezTo>
                    <a:pt x="134213" y="253424"/>
                    <a:pt x="134213" y="246198"/>
                    <a:pt x="134213" y="240873"/>
                  </a:cubicBezTo>
                  <a:lnTo>
                    <a:pt x="134213" y="134373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34" name="Freeform: Shape 2033">
              <a:extLst>
                <a:ext uri="{FF2B5EF4-FFF2-40B4-BE49-F238E27FC236}">
                  <a16:creationId xmlns:a16="http://schemas.microsoft.com/office/drawing/2014/main" id="{7271A7B8-B9B9-E21F-50A8-28A0ED5FD478}"/>
                </a:ext>
              </a:extLst>
            </p:cNvPr>
            <p:cNvSpPr/>
            <p:nvPr>
              <p:custDataLst>
                <p:tags r:id="rId87"/>
              </p:custDataLst>
            </p:nvPr>
          </p:nvSpPr>
          <p:spPr>
            <a:xfrm>
              <a:off x="10545612" y="4946611"/>
              <a:ext cx="15183" cy="380354"/>
            </a:xfrm>
            <a:custGeom>
              <a:avLst/>
              <a:gdLst>
                <a:gd name="connsiteX0" fmla="*/ 15414 w 15183"/>
                <a:gd name="connsiteY0" fmla="*/ 13801 h 380354"/>
                <a:gd name="connsiteX1" fmla="*/ 7822 w 15183"/>
                <a:gd name="connsiteY1" fmla="*/ 108 h 380354"/>
                <a:gd name="connsiteX2" fmla="*/ 230 w 15183"/>
                <a:gd name="connsiteY2" fmla="*/ 13801 h 380354"/>
                <a:gd name="connsiteX3" fmla="*/ 230 w 15183"/>
                <a:gd name="connsiteY3" fmla="*/ 366770 h 380354"/>
                <a:gd name="connsiteX4" fmla="*/ 7822 w 15183"/>
                <a:gd name="connsiteY4" fmla="*/ 380463 h 380354"/>
                <a:gd name="connsiteX5" fmla="*/ 15414 w 15183"/>
                <a:gd name="connsiteY5" fmla="*/ 366770 h 380354"/>
                <a:gd name="connsiteX6" fmla="*/ 15414 w 15183"/>
                <a:gd name="connsiteY6" fmla="*/ 13801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183" h="380354">
                  <a:moveTo>
                    <a:pt x="15414" y="13801"/>
                  </a:moveTo>
                  <a:cubicBezTo>
                    <a:pt x="15414" y="6955"/>
                    <a:pt x="15414" y="108"/>
                    <a:pt x="7822" y="108"/>
                  </a:cubicBezTo>
                  <a:cubicBezTo>
                    <a:pt x="230" y="108"/>
                    <a:pt x="230" y="6955"/>
                    <a:pt x="230" y="13801"/>
                  </a:cubicBezTo>
                  <a:lnTo>
                    <a:pt x="230" y="366770"/>
                  </a:lnTo>
                  <a:cubicBezTo>
                    <a:pt x="230" y="373616"/>
                    <a:pt x="230" y="380463"/>
                    <a:pt x="7822" y="380463"/>
                  </a:cubicBezTo>
                  <a:cubicBezTo>
                    <a:pt x="15414" y="380463"/>
                    <a:pt x="15414" y="373616"/>
                    <a:pt x="15414" y="366770"/>
                  </a:cubicBezTo>
                  <a:lnTo>
                    <a:pt x="15414" y="13801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35" name="Freeform: Shape 2034">
              <a:extLst>
                <a:ext uri="{FF2B5EF4-FFF2-40B4-BE49-F238E27FC236}">
                  <a16:creationId xmlns:a16="http://schemas.microsoft.com/office/drawing/2014/main" id="{4A28EBF1-91CE-9AD2-AFFD-36DB55A9AA0C}"/>
                </a:ext>
              </a:extLst>
            </p:cNvPr>
            <p:cNvSpPr/>
            <p:nvPr>
              <p:custDataLst>
                <p:tags r:id="rId88"/>
              </p:custDataLst>
            </p:nvPr>
          </p:nvSpPr>
          <p:spPr>
            <a:xfrm>
              <a:off x="10619165" y="4972095"/>
              <a:ext cx="255075" cy="259782"/>
            </a:xfrm>
            <a:custGeom>
              <a:avLst/>
              <a:gdLst>
                <a:gd name="connsiteX0" fmla="*/ 233 w 255075"/>
                <a:gd name="connsiteY0" fmla="*/ 108 h 259782"/>
                <a:gd name="connsiteX1" fmla="*/ 233 w 255075"/>
                <a:gd name="connsiteY1" fmla="*/ 11899 h 259782"/>
                <a:gd name="connsiteX2" fmla="*/ 9343 w 255075"/>
                <a:gd name="connsiteY2" fmla="*/ 11899 h 259782"/>
                <a:gd name="connsiteX3" fmla="*/ 39330 w 255075"/>
                <a:gd name="connsiteY3" fmla="*/ 29776 h 259782"/>
                <a:gd name="connsiteX4" fmla="*/ 39330 w 255075"/>
                <a:gd name="connsiteY4" fmla="*/ 230223 h 259782"/>
                <a:gd name="connsiteX5" fmla="*/ 9343 w 255075"/>
                <a:gd name="connsiteY5" fmla="*/ 248099 h 259782"/>
                <a:gd name="connsiteX6" fmla="*/ 233 w 255075"/>
                <a:gd name="connsiteY6" fmla="*/ 248099 h 259782"/>
                <a:gd name="connsiteX7" fmla="*/ 233 w 255075"/>
                <a:gd name="connsiteY7" fmla="*/ 259890 h 259782"/>
                <a:gd name="connsiteX8" fmla="*/ 139158 w 255075"/>
                <a:gd name="connsiteY8" fmla="*/ 259890 h 259782"/>
                <a:gd name="connsiteX9" fmla="*/ 255309 w 255075"/>
                <a:gd name="connsiteY9" fmla="*/ 132091 h 259782"/>
                <a:gd name="connsiteX10" fmla="*/ 139158 w 255075"/>
                <a:gd name="connsiteY10" fmla="*/ 108 h 259782"/>
                <a:gd name="connsiteX11" fmla="*/ 233 w 255075"/>
                <a:gd name="connsiteY11" fmla="*/ 108 h 259782"/>
                <a:gd name="connsiteX12" fmla="*/ 90572 w 255075"/>
                <a:gd name="connsiteY12" fmla="*/ 248099 h 259782"/>
                <a:gd name="connsiteX13" fmla="*/ 71973 w 255075"/>
                <a:gd name="connsiteY13" fmla="*/ 232885 h 259782"/>
                <a:gd name="connsiteX14" fmla="*/ 71973 w 255075"/>
                <a:gd name="connsiteY14" fmla="*/ 27113 h 259782"/>
                <a:gd name="connsiteX15" fmla="*/ 90572 w 255075"/>
                <a:gd name="connsiteY15" fmla="*/ 11899 h 259782"/>
                <a:gd name="connsiteX16" fmla="*/ 128530 w 255075"/>
                <a:gd name="connsiteY16" fmla="*/ 11899 h 259782"/>
                <a:gd name="connsiteX17" fmla="*/ 197613 w 255075"/>
                <a:gd name="connsiteY17" fmla="*/ 47272 h 259782"/>
                <a:gd name="connsiteX18" fmla="*/ 217351 w 255075"/>
                <a:gd name="connsiteY18" fmla="*/ 132091 h 259782"/>
                <a:gd name="connsiteX19" fmla="*/ 196474 w 255075"/>
                <a:gd name="connsiteY19" fmla="*/ 215769 h 259782"/>
                <a:gd name="connsiteX20" fmla="*/ 128910 w 255075"/>
                <a:gd name="connsiteY20" fmla="*/ 248099 h 259782"/>
                <a:gd name="connsiteX21" fmla="*/ 90572 w 255075"/>
                <a:gd name="connsiteY21" fmla="*/ 248099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233" y="108"/>
                  </a:moveTo>
                  <a:lnTo>
                    <a:pt x="233" y="11899"/>
                  </a:lnTo>
                  <a:lnTo>
                    <a:pt x="9343" y="11899"/>
                  </a:lnTo>
                  <a:cubicBezTo>
                    <a:pt x="38570" y="11899"/>
                    <a:pt x="39330" y="16083"/>
                    <a:pt x="39330" y="29776"/>
                  </a:cubicBezTo>
                  <a:lnTo>
                    <a:pt x="39330" y="230223"/>
                  </a:lnTo>
                  <a:cubicBezTo>
                    <a:pt x="39330" y="243915"/>
                    <a:pt x="38570" y="248099"/>
                    <a:pt x="9343" y="248099"/>
                  </a:cubicBezTo>
                  <a:lnTo>
                    <a:pt x="233" y="248099"/>
                  </a:lnTo>
                  <a:lnTo>
                    <a:pt x="233" y="259890"/>
                  </a:lnTo>
                  <a:lnTo>
                    <a:pt x="139158" y="259890"/>
                  </a:lnTo>
                  <a:cubicBezTo>
                    <a:pt x="202927" y="259890"/>
                    <a:pt x="255309" y="203598"/>
                    <a:pt x="255309" y="132091"/>
                  </a:cubicBezTo>
                  <a:cubicBezTo>
                    <a:pt x="255309" y="59824"/>
                    <a:pt x="204066" y="108"/>
                    <a:pt x="139158" y="108"/>
                  </a:cubicBezTo>
                  <a:lnTo>
                    <a:pt x="233" y="108"/>
                  </a:lnTo>
                  <a:close/>
                  <a:moveTo>
                    <a:pt x="90572" y="248099"/>
                  </a:moveTo>
                  <a:cubicBezTo>
                    <a:pt x="72732" y="248099"/>
                    <a:pt x="71973" y="245437"/>
                    <a:pt x="71973" y="232885"/>
                  </a:cubicBezTo>
                  <a:lnTo>
                    <a:pt x="71973" y="27113"/>
                  </a:lnTo>
                  <a:cubicBezTo>
                    <a:pt x="71973" y="14562"/>
                    <a:pt x="72732" y="11899"/>
                    <a:pt x="90572" y="11899"/>
                  </a:cubicBezTo>
                  <a:lnTo>
                    <a:pt x="128530" y="11899"/>
                  </a:lnTo>
                  <a:cubicBezTo>
                    <a:pt x="152064" y="11899"/>
                    <a:pt x="178255" y="20267"/>
                    <a:pt x="197613" y="47272"/>
                  </a:cubicBezTo>
                  <a:cubicBezTo>
                    <a:pt x="213935" y="69713"/>
                    <a:pt x="217351" y="102424"/>
                    <a:pt x="217351" y="132091"/>
                  </a:cubicBezTo>
                  <a:cubicBezTo>
                    <a:pt x="217351" y="174311"/>
                    <a:pt x="210139" y="197132"/>
                    <a:pt x="196474" y="215769"/>
                  </a:cubicBezTo>
                  <a:cubicBezTo>
                    <a:pt x="188883" y="226039"/>
                    <a:pt x="167247" y="248099"/>
                    <a:pt x="128910" y="248099"/>
                  </a:cubicBezTo>
                  <a:lnTo>
                    <a:pt x="90572" y="248099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36" name="Freeform: Shape 2035">
              <a:extLst>
                <a:ext uri="{FF2B5EF4-FFF2-40B4-BE49-F238E27FC236}">
                  <a16:creationId xmlns:a16="http://schemas.microsoft.com/office/drawing/2014/main" id="{EA9B7123-699E-6DD4-4724-C2BE6047488E}"/>
                </a:ext>
              </a:extLst>
            </p:cNvPr>
            <p:cNvSpPr/>
            <p:nvPr>
              <p:custDataLst>
                <p:tags r:id="rId89"/>
              </p:custDataLst>
            </p:nvPr>
          </p:nvSpPr>
          <p:spPr>
            <a:xfrm>
              <a:off x="10900011" y="5138690"/>
              <a:ext cx="100587" cy="22060"/>
            </a:xfrm>
            <a:custGeom>
              <a:avLst/>
              <a:gdLst>
                <a:gd name="connsiteX0" fmla="*/ 100829 w 100587"/>
                <a:gd name="connsiteY0" fmla="*/ 22169 h 22060"/>
                <a:gd name="connsiteX1" fmla="*/ 100829 w 100587"/>
                <a:gd name="connsiteY1" fmla="*/ 108 h 22060"/>
                <a:gd name="connsiteX2" fmla="*/ 241 w 100587"/>
                <a:gd name="connsiteY2" fmla="*/ 108 h 22060"/>
                <a:gd name="connsiteX3" fmla="*/ 241 w 100587"/>
                <a:gd name="connsiteY3" fmla="*/ 22169 h 22060"/>
                <a:gd name="connsiteX4" fmla="*/ 100829 w 100587"/>
                <a:gd name="connsiteY4" fmla="*/ 22169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29" y="22169"/>
                  </a:moveTo>
                  <a:lnTo>
                    <a:pt x="100829" y="108"/>
                  </a:lnTo>
                  <a:lnTo>
                    <a:pt x="241" y="108"/>
                  </a:lnTo>
                  <a:lnTo>
                    <a:pt x="241" y="22169"/>
                  </a:lnTo>
                  <a:lnTo>
                    <a:pt x="100829" y="22169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37" name="Freeform: Shape 2036">
              <a:extLst>
                <a:ext uri="{FF2B5EF4-FFF2-40B4-BE49-F238E27FC236}">
                  <a16:creationId xmlns:a16="http://schemas.microsoft.com/office/drawing/2014/main" id="{F5B731FC-DEFB-E966-2BFD-6C399ED98966}"/>
                </a:ext>
              </a:extLst>
            </p:cNvPr>
            <p:cNvSpPr/>
            <p:nvPr>
              <p:custDataLst>
                <p:tags r:id="rId90"/>
              </p:custDataLst>
            </p:nvPr>
          </p:nvSpPr>
          <p:spPr>
            <a:xfrm>
              <a:off x="11043997" y="4946611"/>
              <a:ext cx="88061" cy="380354"/>
            </a:xfrm>
            <a:custGeom>
              <a:avLst/>
              <a:gdLst>
                <a:gd name="connsiteX0" fmla="*/ 88306 w 88061"/>
                <a:gd name="connsiteY0" fmla="*/ 190285 h 380354"/>
                <a:gd name="connsiteX1" fmla="*/ 63254 w 88061"/>
                <a:gd name="connsiteY1" fmla="*/ 71615 h 380354"/>
                <a:gd name="connsiteX2" fmla="*/ 4040 w 88061"/>
                <a:gd name="connsiteY2" fmla="*/ 108 h 380354"/>
                <a:gd name="connsiteX3" fmla="*/ 244 w 88061"/>
                <a:gd name="connsiteY3" fmla="*/ 3912 h 380354"/>
                <a:gd name="connsiteX4" fmla="*/ 7456 w 88061"/>
                <a:gd name="connsiteY4" fmla="*/ 12660 h 380354"/>
                <a:gd name="connsiteX5" fmla="*/ 66290 w 88061"/>
                <a:gd name="connsiteY5" fmla="*/ 190285 h 380354"/>
                <a:gd name="connsiteX6" fmla="*/ 5179 w 88061"/>
                <a:gd name="connsiteY6" fmla="*/ 370193 h 380354"/>
                <a:gd name="connsiteX7" fmla="*/ 244 w 88061"/>
                <a:gd name="connsiteY7" fmla="*/ 376659 h 380354"/>
                <a:gd name="connsiteX8" fmla="*/ 4040 w 88061"/>
                <a:gd name="connsiteY8" fmla="*/ 380463 h 380354"/>
                <a:gd name="connsiteX9" fmla="*/ 64393 w 88061"/>
                <a:gd name="connsiteY9" fmla="*/ 306294 h 380354"/>
                <a:gd name="connsiteX10" fmla="*/ 88306 w 88061"/>
                <a:gd name="connsiteY10" fmla="*/ 190285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306" y="190285"/>
                  </a:moveTo>
                  <a:cubicBezTo>
                    <a:pt x="88306" y="160618"/>
                    <a:pt x="84131" y="114595"/>
                    <a:pt x="63254" y="71615"/>
                  </a:cubicBezTo>
                  <a:cubicBezTo>
                    <a:pt x="40479" y="24831"/>
                    <a:pt x="7836" y="108"/>
                    <a:pt x="4040" y="108"/>
                  </a:cubicBezTo>
                  <a:cubicBezTo>
                    <a:pt x="1762" y="108"/>
                    <a:pt x="244" y="1630"/>
                    <a:pt x="244" y="3912"/>
                  </a:cubicBezTo>
                  <a:cubicBezTo>
                    <a:pt x="244" y="5053"/>
                    <a:pt x="244" y="5814"/>
                    <a:pt x="7456" y="12660"/>
                  </a:cubicBezTo>
                  <a:cubicBezTo>
                    <a:pt x="44655" y="50315"/>
                    <a:pt x="66290" y="110791"/>
                    <a:pt x="66290" y="190285"/>
                  </a:cubicBezTo>
                  <a:cubicBezTo>
                    <a:pt x="66290" y="255326"/>
                    <a:pt x="52246" y="322268"/>
                    <a:pt x="5179" y="370193"/>
                  </a:cubicBezTo>
                  <a:cubicBezTo>
                    <a:pt x="244" y="374757"/>
                    <a:pt x="244" y="375518"/>
                    <a:pt x="244" y="376659"/>
                  </a:cubicBezTo>
                  <a:cubicBezTo>
                    <a:pt x="244" y="378941"/>
                    <a:pt x="1762" y="380463"/>
                    <a:pt x="4040" y="380463"/>
                  </a:cubicBezTo>
                  <a:cubicBezTo>
                    <a:pt x="7836" y="380463"/>
                    <a:pt x="41998" y="354599"/>
                    <a:pt x="64393" y="306294"/>
                  </a:cubicBezTo>
                  <a:cubicBezTo>
                    <a:pt x="83751" y="264455"/>
                    <a:pt x="88306" y="222235"/>
                    <a:pt x="88306" y="190285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38" name="Freeform: Shape 2037">
              <a:extLst>
                <a:ext uri="{FF2B5EF4-FFF2-40B4-BE49-F238E27FC236}">
                  <a16:creationId xmlns:a16="http://schemas.microsoft.com/office/drawing/2014/main" id="{4C0DF68E-23B8-8E16-901F-84E2AA71584F}"/>
                </a:ext>
              </a:extLst>
            </p:cNvPr>
            <p:cNvSpPr/>
            <p:nvPr>
              <p:custDataLst>
                <p:tags r:id="rId91"/>
              </p:custDataLst>
            </p:nvPr>
          </p:nvSpPr>
          <p:spPr>
            <a:xfrm>
              <a:off x="11516126" y="4775452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2 w 15182"/>
                <a:gd name="connsiteY1" fmla="*/ 0 h 593353"/>
                <a:gd name="connsiteX2" fmla="*/ 15182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2" y="0"/>
                  </a:lnTo>
                  <a:lnTo>
                    <a:pt x="15182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39" name="Freeform: Shape 2038">
              <a:extLst>
                <a:ext uri="{FF2B5EF4-FFF2-40B4-BE49-F238E27FC236}">
                  <a16:creationId xmlns:a16="http://schemas.microsoft.com/office/drawing/2014/main" id="{AA9BD424-C3CC-6CC9-85EA-BD73BADBB231}"/>
                </a:ext>
              </a:extLst>
            </p:cNvPr>
            <p:cNvSpPr/>
            <p:nvPr>
              <p:custDataLst>
                <p:tags r:id="rId92"/>
              </p:custDataLst>
            </p:nvPr>
          </p:nvSpPr>
          <p:spPr>
            <a:xfrm>
              <a:off x="4642833" y="5368806"/>
              <a:ext cx="8459291" cy="15213"/>
            </a:xfrm>
            <a:custGeom>
              <a:avLst/>
              <a:gdLst>
                <a:gd name="connsiteX0" fmla="*/ 0 w 8459291"/>
                <a:gd name="connsiteY0" fmla="*/ 0 h 15213"/>
                <a:gd name="connsiteX1" fmla="*/ 8459292 w 8459291"/>
                <a:gd name="connsiteY1" fmla="*/ 0 h 15213"/>
                <a:gd name="connsiteX2" fmla="*/ 8459292 w 8459291"/>
                <a:gd name="connsiteY2" fmla="*/ 15214 h 15213"/>
                <a:gd name="connsiteX3" fmla="*/ 0 w 8459291"/>
                <a:gd name="connsiteY3" fmla="*/ 15214 h 15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59291" h="15213">
                  <a:moveTo>
                    <a:pt x="0" y="0"/>
                  </a:moveTo>
                  <a:lnTo>
                    <a:pt x="8459292" y="0"/>
                  </a:lnTo>
                  <a:lnTo>
                    <a:pt x="8459292" y="15214"/>
                  </a:lnTo>
                  <a:lnTo>
                    <a:pt x="0" y="1521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40" name="Freeform: Shape 2039">
              <a:extLst>
                <a:ext uri="{FF2B5EF4-FFF2-40B4-BE49-F238E27FC236}">
                  <a16:creationId xmlns:a16="http://schemas.microsoft.com/office/drawing/2014/main" id="{2375B41A-49C9-3F4B-43D9-AFB259B67A5C}"/>
                </a:ext>
              </a:extLst>
            </p:cNvPr>
            <p:cNvSpPr/>
            <p:nvPr>
              <p:custDataLst>
                <p:tags r:id="rId93"/>
              </p:custDataLst>
            </p:nvPr>
          </p:nvSpPr>
          <p:spPr>
            <a:xfrm>
              <a:off x="4884244" y="5582945"/>
              <a:ext cx="246345" cy="257499"/>
            </a:xfrm>
            <a:custGeom>
              <a:avLst/>
              <a:gdLst>
                <a:gd name="connsiteX0" fmla="*/ 239216 w 246345"/>
                <a:gd name="connsiteY0" fmla="*/ 124 h 257499"/>
                <a:gd name="connsiteX1" fmla="*/ 7295 w 246345"/>
                <a:gd name="connsiteY1" fmla="*/ 124 h 257499"/>
                <a:gd name="connsiteX2" fmla="*/ 83 w 246345"/>
                <a:gd name="connsiteY2" fmla="*/ 85704 h 257499"/>
                <a:gd name="connsiteX3" fmla="*/ 9572 w 246345"/>
                <a:gd name="connsiteY3" fmla="*/ 85704 h 257499"/>
                <a:gd name="connsiteX4" fmla="*/ 77896 w 246345"/>
                <a:gd name="connsiteY4" fmla="*/ 11915 h 257499"/>
                <a:gd name="connsiteX5" fmla="*/ 98393 w 246345"/>
                <a:gd name="connsiteY5" fmla="*/ 12676 h 257499"/>
                <a:gd name="connsiteX6" fmla="*/ 106364 w 246345"/>
                <a:gd name="connsiteY6" fmla="*/ 27129 h 257499"/>
                <a:gd name="connsiteX7" fmla="*/ 106364 w 246345"/>
                <a:gd name="connsiteY7" fmla="*/ 227576 h 257499"/>
                <a:gd name="connsiteX8" fmla="*/ 66509 w 246345"/>
                <a:gd name="connsiteY8" fmla="*/ 245833 h 257499"/>
                <a:gd name="connsiteX9" fmla="*/ 51325 w 246345"/>
                <a:gd name="connsiteY9" fmla="*/ 245833 h 257499"/>
                <a:gd name="connsiteX10" fmla="*/ 51325 w 246345"/>
                <a:gd name="connsiteY10" fmla="*/ 257624 h 257499"/>
                <a:gd name="connsiteX11" fmla="*/ 123065 w 246345"/>
                <a:gd name="connsiteY11" fmla="*/ 256483 h 257499"/>
                <a:gd name="connsiteX12" fmla="*/ 195185 w 246345"/>
                <a:gd name="connsiteY12" fmla="*/ 257624 h 257499"/>
                <a:gd name="connsiteX13" fmla="*/ 195185 w 246345"/>
                <a:gd name="connsiteY13" fmla="*/ 245833 h 257499"/>
                <a:gd name="connsiteX14" fmla="*/ 180002 w 246345"/>
                <a:gd name="connsiteY14" fmla="*/ 245833 h 257499"/>
                <a:gd name="connsiteX15" fmla="*/ 140146 w 246345"/>
                <a:gd name="connsiteY15" fmla="*/ 227576 h 257499"/>
                <a:gd name="connsiteX16" fmla="*/ 140146 w 246345"/>
                <a:gd name="connsiteY16" fmla="*/ 27129 h 257499"/>
                <a:gd name="connsiteX17" fmla="*/ 146979 w 246345"/>
                <a:gd name="connsiteY17" fmla="*/ 12676 h 257499"/>
                <a:gd name="connsiteX18" fmla="*/ 168615 w 246345"/>
                <a:gd name="connsiteY18" fmla="*/ 11915 h 257499"/>
                <a:gd name="connsiteX19" fmla="*/ 236938 w 246345"/>
                <a:gd name="connsiteY19" fmla="*/ 85704 h 257499"/>
                <a:gd name="connsiteX20" fmla="*/ 246428 w 246345"/>
                <a:gd name="connsiteY20" fmla="*/ 85704 h 257499"/>
                <a:gd name="connsiteX21" fmla="*/ 239216 w 246345"/>
                <a:gd name="connsiteY21" fmla="*/ 124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216" y="124"/>
                  </a:moveTo>
                  <a:lnTo>
                    <a:pt x="7295" y="124"/>
                  </a:lnTo>
                  <a:lnTo>
                    <a:pt x="83" y="85704"/>
                  </a:lnTo>
                  <a:lnTo>
                    <a:pt x="9572" y="85704"/>
                  </a:lnTo>
                  <a:cubicBezTo>
                    <a:pt x="14886" y="24467"/>
                    <a:pt x="20580" y="11915"/>
                    <a:pt x="77896" y="11915"/>
                  </a:cubicBezTo>
                  <a:cubicBezTo>
                    <a:pt x="84728" y="11915"/>
                    <a:pt x="94597" y="11915"/>
                    <a:pt x="98393" y="12676"/>
                  </a:cubicBezTo>
                  <a:cubicBezTo>
                    <a:pt x="106364" y="14197"/>
                    <a:pt x="106364" y="18381"/>
                    <a:pt x="106364" y="27129"/>
                  </a:cubicBezTo>
                  <a:lnTo>
                    <a:pt x="106364" y="227576"/>
                  </a:lnTo>
                  <a:cubicBezTo>
                    <a:pt x="106364" y="240508"/>
                    <a:pt x="106364" y="245833"/>
                    <a:pt x="66509" y="245833"/>
                  </a:cubicBezTo>
                  <a:lnTo>
                    <a:pt x="51325" y="245833"/>
                  </a:lnTo>
                  <a:lnTo>
                    <a:pt x="51325" y="257624"/>
                  </a:lnTo>
                  <a:cubicBezTo>
                    <a:pt x="66888" y="256483"/>
                    <a:pt x="105605" y="256483"/>
                    <a:pt x="123065" y="256483"/>
                  </a:cubicBezTo>
                  <a:cubicBezTo>
                    <a:pt x="140526" y="256483"/>
                    <a:pt x="179622" y="256483"/>
                    <a:pt x="195185" y="257624"/>
                  </a:cubicBezTo>
                  <a:lnTo>
                    <a:pt x="195185" y="245833"/>
                  </a:lnTo>
                  <a:lnTo>
                    <a:pt x="180002" y="245833"/>
                  </a:lnTo>
                  <a:cubicBezTo>
                    <a:pt x="140146" y="245833"/>
                    <a:pt x="140146" y="240508"/>
                    <a:pt x="140146" y="227576"/>
                  </a:cubicBezTo>
                  <a:lnTo>
                    <a:pt x="140146" y="27129"/>
                  </a:lnTo>
                  <a:cubicBezTo>
                    <a:pt x="140146" y="19522"/>
                    <a:pt x="140146" y="14197"/>
                    <a:pt x="146979" y="12676"/>
                  </a:cubicBezTo>
                  <a:cubicBezTo>
                    <a:pt x="151154" y="11915"/>
                    <a:pt x="161403" y="11915"/>
                    <a:pt x="168615" y="11915"/>
                  </a:cubicBezTo>
                  <a:cubicBezTo>
                    <a:pt x="225931" y="11915"/>
                    <a:pt x="231624" y="24467"/>
                    <a:pt x="236938" y="85704"/>
                  </a:cubicBezTo>
                  <a:lnTo>
                    <a:pt x="246428" y="85704"/>
                  </a:lnTo>
                  <a:lnTo>
                    <a:pt x="239216" y="12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41" name="Freeform: Shape 2040">
              <a:extLst>
                <a:ext uri="{FF2B5EF4-FFF2-40B4-BE49-F238E27FC236}">
                  <a16:creationId xmlns:a16="http://schemas.microsoft.com/office/drawing/2014/main" id="{D8FA0AB6-A3D1-B9D1-CEF2-549DA0AB8C51}"/>
                </a:ext>
              </a:extLst>
            </p:cNvPr>
            <p:cNvSpPr/>
            <p:nvPr>
              <p:custDataLst>
                <p:tags r:id="rId94"/>
              </p:custDataLst>
            </p:nvPr>
          </p:nvSpPr>
          <p:spPr>
            <a:xfrm>
              <a:off x="5123715" y="5670046"/>
              <a:ext cx="146896" cy="174582"/>
            </a:xfrm>
            <a:custGeom>
              <a:avLst/>
              <a:gdLst>
                <a:gd name="connsiteX0" fmla="*/ 31973 w 146896"/>
                <a:gd name="connsiteY0" fmla="*/ 74674 h 174582"/>
                <a:gd name="connsiteX1" fmla="*/ 79041 w 146896"/>
                <a:gd name="connsiteY1" fmla="*/ 8492 h 174582"/>
                <a:gd name="connsiteX2" fmla="*/ 121933 w 146896"/>
                <a:gd name="connsiteY2" fmla="*/ 74674 h 174582"/>
                <a:gd name="connsiteX3" fmla="*/ 31973 w 146896"/>
                <a:gd name="connsiteY3" fmla="*/ 74674 h 174582"/>
                <a:gd name="connsiteX4" fmla="*/ 31594 w 146896"/>
                <a:gd name="connsiteY4" fmla="*/ 82661 h 174582"/>
                <a:gd name="connsiteX5" fmla="*/ 137496 w 146896"/>
                <a:gd name="connsiteY5" fmla="*/ 82661 h 174582"/>
                <a:gd name="connsiteX6" fmla="*/ 146985 w 146896"/>
                <a:gd name="connsiteY6" fmla="*/ 74674 h 174582"/>
                <a:gd name="connsiteX7" fmla="*/ 79041 w 146896"/>
                <a:gd name="connsiteY7" fmla="*/ 124 h 174582"/>
                <a:gd name="connsiteX8" fmla="*/ 89 w 146896"/>
                <a:gd name="connsiteY8" fmla="*/ 86845 h 174582"/>
                <a:gd name="connsiteX9" fmla="*/ 83596 w 146896"/>
                <a:gd name="connsiteY9" fmla="*/ 174707 h 174582"/>
                <a:gd name="connsiteX10" fmla="*/ 146985 w 146896"/>
                <a:gd name="connsiteY10" fmla="*/ 125261 h 174582"/>
                <a:gd name="connsiteX11" fmla="*/ 142051 w 146896"/>
                <a:gd name="connsiteY11" fmla="*/ 120697 h 174582"/>
                <a:gd name="connsiteX12" fmla="*/ 137116 w 146896"/>
                <a:gd name="connsiteY12" fmla="*/ 126021 h 174582"/>
                <a:gd name="connsiteX13" fmla="*/ 85873 w 146896"/>
                <a:gd name="connsiteY13" fmla="*/ 165198 h 174582"/>
                <a:gd name="connsiteX14" fmla="*/ 42981 w 146896"/>
                <a:gd name="connsiteY14" fmla="*/ 139714 h 174582"/>
                <a:gd name="connsiteX15" fmla="*/ 31594 w 146896"/>
                <a:gd name="connsiteY15" fmla="*/ 82661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896" h="174582">
                  <a:moveTo>
                    <a:pt x="31973" y="74674"/>
                  </a:moveTo>
                  <a:cubicBezTo>
                    <a:pt x="34251" y="18001"/>
                    <a:pt x="66135" y="8492"/>
                    <a:pt x="79041" y="8492"/>
                  </a:cubicBezTo>
                  <a:cubicBezTo>
                    <a:pt x="118137" y="8492"/>
                    <a:pt x="121933" y="59840"/>
                    <a:pt x="121933" y="74674"/>
                  </a:cubicBezTo>
                  <a:lnTo>
                    <a:pt x="31973" y="74674"/>
                  </a:lnTo>
                  <a:close/>
                  <a:moveTo>
                    <a:pt x="31594" y="82661"/>
                  </a:moveTo>
                  <a:lnTo>
                    <a:pt x="137496" y="82661"/>
                  </a:lnTo>
                  <a:cubicBezTo>
                    <a:pt x="145846" y="82661"/>
                    <a:pt x="146985" y="82661"/>
                    <a:pt x="146985" y="74674"/>
                  </a:cubicBezTo>
                  <a:cubicBezTo>
                    <a:pt x="146985" y="37019"/>
                    <a:pt x="126488" y="124"/>
                    <a:pt x="79041" y="124"/>
                  </a:cubicBezTo>
                  <a:cubicBezTo>
                    <a:pt x="35010" y="124"/>
                    <a:pt x="89" y="39301"/>
                    <a:pt x="89" y="86845"/>
                  </a:cubicBezTo>
                  <a:cubicBezTo>
                    <a:pt x="89" y="137812"/>
                    <a:pt x="39945" y="174707"/>
                    <a:pt x="83596" y="174707"/>
                  </a:cubicBezTo>
                  <a:cubicBezTo>
                    <a:pt x="129904" y="174707"/>
                    <a:pt x="146985" y="132488"/>
                    <a:pt x="146985" y="125261"/>
                  </a:cubicBezTo>
                  <a:cubicBezTo>
                    <a:pt x="146985" y="121457"/>
                    <a:pt x="143949" y="120697"/>
                    <a:pt x="142051" y="120697"/>
                  </a:cubicBezTo>
                  <a:cubicBezTo>
                    <a:pt x="138634" y="120697"/>
                    <a:pt x="137875" y="122979"/>
                    <a:pt x="137116" y="126021"/>
                  </a:cubicBezTo>
                  <a:cubicBezTo>
                    <a:pt x="123831" y="165198"/>
                    <a:pt x="89669" y="165198"/>
                    <a:pt x="85873" y="165198"/>
                  </a:cubicBezTo>
                  <a:cubicBezTo>
                    <a:pt x="66895" y="165198"/>
                    <a:pt x="51711" y="153787"/>
                    <a:pt x="42981" y="139714"/>
                  </a:cubicBezTo>
                  <a:cubicBezTo>
                    <a:pt x="31594" y="121457"/>
                    <a:pt x="31594" y="96354"/>
                    <a:pt x="31594" y="8266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42" name="Freeform: Shape 2041">
              <a:extLst>
                <a:ext uri="{FF2B5EF4-FFF2-40B4-BE49-F238E27FC236}">
                  <a16:creationId xmlns:a16="http://schemas.microsoft.com/office/drawing/2014/main" id="{1A68B0FA-F066-BE81-5D43-0C152EFB9873}"/>
                </a:ext>
              </a:extLst>
            </p:cNvPr>
            <p:cNvSpPr/>
            <p:nvPr>
              <p:custDataLst>
                <p:tags r:id="rId95"/>
              </p:custDataLst>
            </p:nvPr>
          </p:nvSpPr>
          <p:spPr>
            <a:xfrm>
              <a:off x="5294313" y="5670046"/>
              <a:ext cx="124121" cy="174582"/>
            </a:xfrm>
            <a:custGeom>
              <a:avLst/>
              <a:gdLst>
                <a:gd name="connsiteX0" fmla="*/ 66519 w 124121"/>
                <a:gd name="connsiteY0" fmla="*/ 96734 h 174582"/>
                <a:gd name="connsiteX1" fmla="*/ 105995 w 124121"/>
                <a:gd name="connsiteY1" fmla="*/ 131727 h 174582"/>
                <a:gd name="connsiteX2" fmla="*/ 63103 w 124121"/>
                <a:gd name="connsiteY2" fmla="*/ 166339 h 174582"/>
                <a:gd name="connsiteX3" fmla="*/ 10342 w 124121"/>
                <a:gd name="connsiteY3" fmla="*/ 112329 h 174582"/>
                <a:gd name="connsiteX4" fmla="*/ 5028 w 124121"/>
                <a:gd name="connsiteY4" fmla="*/ 105863 h 174582"/>
                <a:gd name="connsiteX5" fmla="*/ 93 w 124121"/>
                <a:gd name="connsiteY5" fmla="*/ 115372 h 174582"/>
                <a:gd name="connsiteX6" fmla="*/ 93 w 124121"/>
                <a:gd name="connsiteY6" fmla="*/ 165578 h 174582"/>
                <a:gd name="connsiteX7" fmla="*/ 4269 w 124121"/>
                <a:gd name="connsiteY7" fmla="*/ 174707 h 174582"/>
                <a:gd name="connsiteX8" fmla="*/ 13758 w 124121"/>
                <a:gd name="connsiteY8" fmla="*/ 167100 h 174582"/>
                <a:gd name="connsiteX9" fmla="*/ 21350 w 124121"/>
                <a:gd name="connsiteY9" fmla="*/ 158352 h 174582"/>
                <a:gd name="connsiteX10" fmla="*/ 63103 w 124121"/>
                <a:gd name="connsiteY10" fmla="*/ 174707 h 174582"/>
                <a:gd name="connsiteX11" fmla="*/ 124215 w 124121"/>
                <a:gd name="connsiteY11" fmla="*/ 121838 h 174582"/>
                <a:gd name="connsiteX12" fmla="*/ 108273 w 124121"/>
                <a:gd name="connsiteY12" fmla="*/ 85704 h 174582"/>
                <a:gd name="connsiteX13" fmla="*/ 65001 w 124121"/>
                <a:gd name="connsiteY13" fmla="*/ 67447 h 174582"/>
                <a:gd name="connsiteX14" fmla="*/ 18313 w 124121"/>
                <a:gd name="connsiteY14" fmla="*/ 36258 h 174582"/>
                <a:gd name="connsiteX15" fmla="*/ 60826 w 124121"/>
                <a:gd name="connsiteY15" fmla="*/ 7351 h 174582"/>
                <a:gd name="connsiteX16" fmla="*/ 105236 w 124121"/>
                <a:gd name="connsiteY16" fmla="*/ 53374 h 174582"/>
                <a:gd name="connsiteX17" fmla="*/ 109791 w 124121"/>
                <a:gd name="connsiteY17" fmla="*/ 56797 h 174582"/>
                <a:gd name="connsiteX18" fmla="*/ 114726 w 124121"/>
                <a:gd name="connsiteY18" fmla="*/ 47668 h 174582"/>
                <a:gd name="connsiteX19" fmla="*/ 114726 w 124121"/>
                <a:gd name="connsiteY19" fmla="*/ 9253 h 174582"/>
                <a:gd name="connsiteX20" fmla="*/ 110550 w 124121"/>
                <a:gd name="connsiteY20" fmla="*/ 124 h 174582"/>
                <a:gd name="connsiteX21" fmla="*/ 102959 w 124121"/>
                <a:gd name="connsiteY21" fmla="*/ 4688 h 174582"/>
                <a:gd name="connsiteX22" fmla="*/ 96506 w 124121"/>
                <a:gd name="connsiteY22" fmla="*/ 10774 h 174582"/>
                <a:gd name="connsiteX23" fmla="*/ 60826 w 124121"/>
                <a:gd name="connsiteY23" fmla="*/ 124 h 174582"/>
                <a:gd name="connsiteX24" fmla="*/ 93 w 124121"/>
                <a:gd name="connsiteY24" fmla="*/ 46908 h 174582"/>
                <a:gd name="connsiteX25" fmla="*/ 16415 w 124121"/>
                <a:gd name="connsiteY25" fmla="*/ 79238 h 174582"/>
                <a:gd name="connsiteX26" fmla="*/ 66519 w 124121"/>
                <a:gd name="connsiteY26" fmla="*/ 96734 h 1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4121" h="174582">
                  <a:moveTo>
                    <a:pt x="66519" y="96734"/>
                  </a:moveTo>
                  <a:cubicBezTo>
                    <a:pt x="74870" y="98256"/>
                    <a:pt x="105995" y="104341"/>
                    <a:pt x="105995" y="131727"/>
                  </a:cubicBezTo>
                  <a:cubicBezTo>
                    <a:pt x="105995" y="151125"/>
                    <a:pt x="92710" y="166339"/>
                    <a:pt x="63103" y="166339"/>
                  </a:cubicBezTo>
                  <a:cubicBezTo>
                    <a:pt x="31219" y="166339"/>
                    <a:pt x="17554" y="144659"/>
                    <a:pt x="10342" y="112329"/>
                  </a:cubicBezTo>
                  <a:cubicBezTo>
                    <a:pt x="9203" y="107384"/>
                    <a:pt x="8824" y="105863"/>
                    <a:pt x="5028" y="105863"/>
                  </a:cubicBezTo>
                  <a:cubicBezTo>
                    <a:pt x="93" y="105863"/>
                    <a:pt x="93" y="108525"/>
                    <a:pt x="93" y="115372"/>
                  </a:cubicBezTo>
                  <a:lnTo>
                    <a:pt x="93" y="165578"/>
                  </a:lnTo>
                  <a:cubicBezTo>
                    <a:pt x="93" y="172044"/>
                    <a:pt x="93" y="174707"/>
                    <a:pt x="4269" y="174707"/>
                  </a:cubicBezTo>
                  <a:cubicBezTo>
                    <a:pt x="6167" y="174707"/>
                    <a:pt x="6546" y="174326"/>
                    <a:pt x="13758" y="167100"/>
                  </a:cubicBezTo>
                  <a:cubicBezTo>
                    <a:pt x="14517" y="166339"/>
                    <a:pt x="14517" y="165578"/>
                    <a:pt x="21350" y="158352"/>
                  </a:cubicBezTo>
                  <a:cubicBezTo>
                    <a:pt x="38051" y="174326"/>
                    <a:pt x="55132" y="174707"/>
                    <a:pt x="63103" y="174707"/>
                  </a:cubicBezTo>
                  <a:cubicBezTo>
                    <a:pt x="106754" y="174707"/>
                    <a:pt x="124215" y="149223"/>
                    <a:pt x="124215" y="121838"/>
                  </a:cubicBezTo>
                  <a:cubicBezTo>
                    <a:pt x="124215" y="101679"/>
                    <a:pt x="112828" y="90268"/>
                    <a:pt x="108273" y="85704"/>
                  </a:cubicBezTo>
                  <a:cubicBezTo>
                    <a:pt x="95747" y="73533"/>
                    <a:pt x="80943" y="70490"/>
                    <a:pt x="65001" y="67447"/>
                  </a:cubicBezTo>
                  <a:cubicBezTo>
                    <a:pt x="43745" y="63263"/>
                    <a:pt x="18313" y="58318"/>
                    <a:pt x="18313" y="36258"/>
                  </a:cubicBezTo>
                  <a:cubicBezTo>
                    <a:pt x="18313" y="22945"/>
                    <a:pt x="28182" y="7351"/>
                    <a:pt x="60826" y="7351"/>
                  </a:cubicBezTo>
                  <a:cubicBezTo>
                    <a:pt x="102579" y="7351"/>
                    <a:pt x="104477" y="41583"/>
                    <a:pt x="105236" y="53374"/>
                  </a:cubicBezTo>
                  <a:cubicBezTo>
                    <a:pt x="105616" y="56797"/>
                    <a:pt x="109032" y="56797"/>
                    <a:pt x="109791" y="56797"/>
                  </a:cubicBezTo>
                  <a:cubicBezTo>
                    <a:pt x="114726" y="56797"/>
                    <a:pt x="114726" y="54895"/>
                    <a:pt x="114726" y="47668"/>
                  </a:cubicBezTo>
                  <a:lnTo>
                    <a:pt x="114726" y="9253"/>
                  </a:lnTo>
                  <a:cubicBezTo>
                    <a:pt x="114726" y="2787"/>
                    <a:pt x="114726" y="124"/>
                    <a:pt x="110550" y="124"/>
                  </a:cubicBezTo>
                  <a:cubicBezTo>
                    <a:pt x="108652" y="124"/>
                    <a:pt x="107893" y="124"/>
                    <a:pt x="102959" y="4688"/>
                  </a:cubicBezTo>
                  <a:cubicBezTo>
                    <a:pt x="101820" y="6210"/>
                    <a:pt x="98024" y="9633"/>
                    <a:pt x="96506" y="10774"/>
                  </a:cubicBezTo>
                  <a:cubicBezTo>
                    <a:pt x="82082" y="124"/>
                    <a:pt x="66519" y="124"/>
                    <a:pt x="60826" y="124"/>
                  </a:cubicBezTo>
                  <a:cubicBezTo>
                    <a:pt x="14517" y="124"/>
                    <a:pt x="93" y="25608"/>
                    <a:pt x="93" y="46908"/>
                  </a:cubicBezTo>
                  <a:cubicBezTo>
                    <a:pt x="93" y="60220"/>
                    <a:pt x="6167" y="70870"/>
                    <a:pt x="16415" y="79238"/>
                  </a:cubicBezTo>
                  <a:cubicBezTo>
                    <a:pt x="28562" y="89127"/>
                    <a:pt x="39190" y="91409"/>
                    <a:pt x="66519" y="96734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43" name="Freeform: Shape 2042">
              <a:extLst>
                <a:ext uri="{FF2B5EF4-FFF2-40B4-BE49-F238E27FC236}">
                  <a16:creationId xmlns:a16="http://schemas.microsoft.com/office/drawing/2014/main" id="{EE883D6C-817B-74BF-7B98-0B52F6F4E23C}"/>
                </a:ext>
              </a:extLst>
            </p:cNvPr>
            <p:cNvSpPr/>
            <p:nvPr>
              <p:custDataLst>
                <p:tags r:id="rId96"/>
              </p:custDataLst>
            </p:nvPr>
          </p:nvSpPr>
          <p:spPr>
            <a:xfrm>
              <a:off x="5438722" y="5606527"/>
              <a:ext cx="118807" cy="238101"/>
            </a:xfrm>
            <a:custGeom>
              <a:avLst/>
              <a:gdLst>
                <a:gd name="connsiteX0" fmla="*/ 58552 w 118807"/>
                <a:gd name="connsiteY0" fmla="*/ 81900 h 238101"/>
                <a:gd name="connsiteX1" fmla="*/ 112832 w 118807"/>
                <a:gd name="connsiteY1" fmla="*/ 81900 h 238101"/>
                <a:gd name="connsiteX2" fmla="*/ 112832 w 118807"/>
                <a:gd name="connsiteY2" fmla="*/ 70109 h 238101"/>
                <a:gd name="connsiteX3" fmla="*/ 58552 w 118807"/>
                <a:gd name="connsiteY3" fmla="*/ 70109 h 238101"/>
                <a:gd name="connsiteX4" fmla="*/ 58552 w 118807"/>
                <a:gd name="connsiteY4" fmla="*/ 124 h 238101"/>
                <a:gd name="connsiteX5" fmla="*/ 49063 w 118807"/>
                <a:gd name="connsiteY5" fmla="*/ 124 h 238101"/>
                <a:gd name="connsiteX6" fmla="*/ 97 w 118807"/>
                <a:gd name="connsiteY6" fmla="*/ 73533 h 238101"/>
                <a:gd name="connsiteX7" fmla="*/ 97 w 118807"/>
                <a:gd name="connsiteY7" fmla="*/ 81900 h 238101"/>
                <a:gd name="connsiteX8" fmla="*/ 32361 w 118807"/>
                <a:gd name="connsiteY8" fmla="*/ 81900 h 238101"/>
                <a:gd name="connsiteX9" fmla="*/ 32361 w 118807"/>
                <a:gd name="connsiteY9" fmla="*/ 186878 h 238101"/>
                <a:gd name="connsiteX10" fmla="*/ 81327 w 118807"/>
                <a:gd name="connsiteY10" fmla="*/ 238226 h 238101"/>
                <a:gd name="connsiteX11" fmla="*/ 118905 w 118807"/>
                <a:gd name="connsiteY11" fmla="*/ 186878 h 238101"/>
                <a:gd name="connsiteX12" fmla="*/ 118905 w 118807"/>
                <a:gd name="connsiteY12" fmla="*/ 165198 h 238101"/>
                <a:gd name="connsiteX13" fmla="*/ 109415 w 118807"/>
                <a:gd name="connsiteY13" fmla="*/ 165198 h 238101"/>
                <a:gd name="connsiteX14" fmla="*/ 109415 w 118807"/>
                <a:gd name="connsiteY14" fmla="*/ 186117 h 238101"/>
                <a:gd name="connsiteX15" fmla="*/ 83984 w 118807"/>
                <a:gd name="connsiteY15" fmla="*/ 228717 h 238101"/>
                <a:gd name="connsiteX16" fmla="*/ 58552 w 118807"/>
                <a:gd name="connsiteY16" fmla="*/ 187639 h 238101"/>
                <a:gd name="connsiteX17" fmla="*/ 58552 w 118807"/>
                <a:gd name="connsiteY17" fmla="*/ 81900 h 238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8807" h="238101">
                  <a:moveTo>
                    <a:pt x="58552" y="81900"/>
                  </a:moveTo>
                  <a:lnTo>
                    <a:pt x="112832" y="81900"/>
                  </a:lnTo>
                  <a:lnTo>
                    <a:pt x="112832" y="70109"/>
                  </a:lnTo>
                  <a:lnTo>
                    <a:pt x="58552" y="70109"/>
                  </a:lnTo>
                  <a:lnTo>
                    <a:pt x="58552" y="124"/>
                  </a:lnTo>
                  <a:lnTo>
                    <a:pt x="49063" y="124"/>
                  </a:lnTo>
                  <a:cubicBezTo>
                    <a:pt x="48683" y="31313"/>
                    <a:pt x="37296" y="72011"/>
                    <a:pt x="97" y="73533"/>
                  </a:cubicBezTo>
                  <a:lnTo>
                    <a:pt x="97" y="81900"/>
                  </a:lnTo>
                  <a:lnTo>
                    <a:pt x="32361" y="81900"/>
                  </a:lnTo>
                  <a:lnTo>
                    <a:pt x="32361" y="186878"/>
                  </a:lnTo>
                  <a:cubicBezTo>
                    <a:pt x="32361" y="233662"/>
                    <a:pt x="67662" y="238226"/>
                    <a:pt x="81327" y="238226"/>
                  </a:cubicBezTo>
                  <a:cubicBezTo>
                    <a:pt x="108277" y="238226"/>
                    <a:pt x="118905" y="211221"/>
                    <a:pt x="118905" y="186878"/>
                  </a:cubicBezTo>
                  <a:lnTo>
                    <a:pt x="118905" y="165198"/>
                  </a:lnTo>
                  <a:lnTo>
                    <a:pt x="109415" y="165198"/>
                  </a:lnTo>
                  <a:lnTo>
                    <a:pt x="109415" y="186117"/>
                  </a:lnTo>
                  <a:cubicBezTo>
                    <a:pt x="109415" y="214264"/>
                    <a:pt x="98028" y="228717"/>
                    <a:pt x="83984" y="228717"/>
                  </a:cubicBezTo>
                  <a:cubicBezTo>
                    <a:pt x="58552" y="228717"/>
                    <a:pt x="58552" y="194105"/>
                    <a:pt x="58552" y="187639"/>
                  </a:cubicBezTo>
                  <a:lnTo>
                    <a:pt x="58552" y="81900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44" name="Freeform: Shape 2043">
              <a:extLst>
                <a:ext uri="{FF2B5EF4-FFF2-40B4-BE49-F238E27FC236}">
                  <a16:creationId xmlns:a16="http://schemas.microsoft.com/office/drawing/2014/main" id="{283363BB-E067-1523-1B8B-31CB6407650A}"/>
                </a:ext>
              </a:extLst>
            </p:cNvPr>
            <p:cNvSpPr/>
            <p:nvPr>
              <p:custDataLst>
                <p:tags r:id="rId97"/>
              </p:custDataLst>
            </p:nvPr>
          </p:nvSpPr>
          <p:spPr>
            <a:xfrm>
              <a:off x="5726905" y="5700855"/>
              <a:ext cx="252418" cy="89002"/>
            </a:xfrm>
            <a:custGeom>
              <a:avLst/>
              <a:gdLst>
                <a:gd name="connsiteX0" fmla="*/ 239617 w 252418"/>
                <a:gd name="connsiteY0" fmla="*/ 15338 h 89002"/>
                <a:gd name="connsiteX1" fmla="*/ 252523 w 252418"/>
                <a:gd name="connsiteY1" fmla="*/ 7731 h 89002"/>
                <a:gd name="connsiteX2" fmla="*/ 239997 w 252418"/>
                <a:gd name="connsiteY2" fmla="*/ 124 h 89002"/>
                <a:gd name="connsiteX3" fmla="*/ 12631 w 252418"/>
                <a:gd name="connsiteY3" fmla="*/ 124 h 89002"/>
                <a:gd name="connsiteX4" fmla="*/ 105 w 252418"/>
                <a:gd name="connsiteY4" fmla="*/ 7731 h 89002"/>
                <a:gd name="connsiteX5" fmla="*/ 13010 w 252418"/>
                <a:gd name="connsiteY5" fmla="*/ 15338 h 89002"/>
                <a:gd name="connsiteX6" fmla="*/ 239617 w 252418"/>
                <a:gd name="connsiteY6" fmla="*/ 15338 h 89002"/>
                <a:gd name="connsiteX7" fmla="*/ 239997 w 252418"/>
                <a:gd name="connsiteY7" fmla="*/ 89127 h 89002"/>
                <a:gd name="connsiteX8" fmla="*/ 252523 w 252418"/>
                <a:gd name="connsiteY8" fmla="*/ 81520 h 89002"/>
                <a:gd name="connsiteX9" fmla="*/ 239617 w 252418"/>
                <a:gd name="connsiteY9" fmla="*/ 73913 h 89002"/>
                <a:gd name="connsiteX10" fmla="*/ 13010 w 252418"/>
                <a:gd name="connsiteY10" fmla="*/ 73913 h 89002"/>
                <a:gd name="connsiteX11" fmla="*/ 105 w 252418"/>
                <a:gd name="connsiteY11" fmla="*/ 81520 h 89002"/>
                <a:gd name="connsiteX12" fmla="*/ 12631 w 252418"/>
                <a:gd name="connsiteY12" fmla="*/ 89127 h 89002"/>
                <a:gd name="connsiteX13" fmla="*/ 239997 w 252418"/>
                <a:gd name="connsiteY13" fmla="*/ 89127 h 89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2418" h="89002">
                  <a:moveTo>
                    <a:pt x="239617" y="15338"/>
                  </a:moveTo>
                  <a:cubicBezTo>
                    <a:pt x="245311" y="15338"/>
                    <a:pt x="252523" y="15338"/>
                    <a:pt x="252523" y="7731"/>
                  </a:cubicBezTo>
                  <a:cubicBezTo>
                    <a:pt x="252523" y="124"/>
                    <a:pt x="245311" y="124"/>
                    <a:pt x="239997" y="124"/>
                  </a:cubicBezTo>
                  <a:lnTo>
                    <a:pt x="12631" y="124"/>
                  </a:lnTo>
                  <a:cubicBezTo>
                    <a:pt x="7317" y="124"/>
                    <a:pt x="105" y="124"/>
                    <a:pt x="105" y="7731"/>
                  </a:cubicBezTo>
                  <a:cubicBezTo>
                    <a:pt x="105" y="15338"/>
                    <a:pt x="7317" y="15338"/>
                    <a:pt x="13010" y="15338"/>
                  </a:cubicBezTo>
                  <a:lnTo>
                    <a:pt x="239617" y="15338"/>
                  </a:lnTo>
                  <a:close/>
                  <a:moveTo>
                    <a:pt x="239997" y="89127"/>
                  </a:moveTo>
                  <a:cubicBezTo>
                    <a:pt x="245311" y="89127"/>
                    <a:pt x="252523" y="89127"/>
                    <a:pt x="252523" y="81520"/>
                  </a:cubicBezTo>
                  <a:cubicBezTo>
                    <a:pt x="252523" y="73913"/>
                    <a:pt x="245311" y="73913"/>
                    <a:pt x="239617" y="73913"/>
                  </a:cubicBezTo>
                  <a:lnTo>
                    <a:pt x="13010" y="73913"/>
                  </a:lnTo>
                  <a:cubicBezTo>
                    <a:pt x="7317" y="73913"/>
                    <a:pt x="105" y="73913"/>
                    <a:pt x="105" y="81520"/>
                  </a:cubicBezTo>
                  <a:cubicBezTo>
                    <a:pt x="105" y="89127"/>
                    <a:pt x="7317" y="89127"/>
                    <a:pt x="12631" y="89127"/>
                  </a:cubicBezTo>
                  <a:lnTo>
                    <a:pt x="239997" y="89127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45" name="Freeform: Shape 2044">
              <a:extLst>
                <a:ext uri="{FF2B5EF4-FFF2-40B4-BE49-F238E27FC236}">
                  <a16:creationId xmlns:a16="http://schemas.microsoft.com/office/drawing/2014/main" id="{7574E43B-35B9-79D1-8214-4769D1EDDA9E}"/>
                </a:ext>
              </a:extLst>
            </p:cNvPr>
            <p:cNvSpPr/>
            <p:nvPr>
              <p:custDataLst>
                <p:tags r:id="rId98"/>
              </p:custDataLst>
            </p:nvPr>
          </p:nvSpPr>
          <p:spPr>
            <a:xfrm>
              <a:off x="6131576" y="5747258"/>
              <a:ext cx="100587" cy="22060"/>
            </a:xfrm>
            <a:custGeom>
              <a:avLst/>
              <a:gdLst>
                <a:gd name="connsiteX0" fmla="*/ 100703 w 100587"/>
                <a:gd name="connsiteY0" fmla="*/ 22185 h 22060"/>
                <a:gd name="connsiteX1" fmla="*/ 100703 w 100587"/>
                <a:gd name="connsiteY1" fmla="*/ 124 h 22060"/>
                <a:gd name="connsiteX2" fmla="*/ 116 w 100587"/>
                <a:gd name="connsiteY2" fmla="*/ 124 h 22060"/>
                <a:gd name="connsiteX3" fmla="*/ 116 w 100587"/>
                <a:gd name="connsiteY3" fmla="*/ 22185 h 22060"/>
                <a:gd name="connsiteX4" fmla="*/ 100703 w 100587"/>
                <a:gd name="connsiteY4" fmla="*/ 22185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703" y="22185"/>
                  </a:moveTo>
                  <a:lnTo>
                    <a:pt x="100703" y="124"/>
                  </a:lnTo>
                  <a:lnTo>
                    <a:pt x="116" y="124"/>
                  </a:lnTo>
                  <a:lnTo>
                    <a:pt x="116" y="22185"/>
                  </a:lnTo>
                  <a:lnTo>
                    <a:pt x="100703" y="2218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46" name="Freeform: Shape 2045">
              <a:extLst>
                <a:ext uri="{FF2B5EF4-FFF2-40B4-BE49-F238E27FC236}">
                  <a16:creationId xmlns:a16="http://schemas.microsoft.com/office/drawing/2014/main" id="{152AF765-F0F6-9047-E4BD-B6D061C81A1D}"/>
                </a:ext>
              </a:extLst>
            </p:cNvPr>
            <p:cNvSpPr/>
            <p:nvPr>
              <p:custDataLst>
                <p:tags r:id="rId99"/>
              </p:custDataLst>
            </p:nvPr>
          </p:nvSpPr>
          <p:spPr>
            <a:xfrm>
              <a:off x="6642783" y="5384020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47" name="Freeform: Shape 2046">
              <a:extLst>
                <a:ext uri="{FF2B5EF4-FFF2-40B4-BE49-F238E27FC236}">
                  <a16:creationId xmlns:a16="http://schemas.microsoft.com/office/drawing/2014/main" id="{EF82FD3B-0310-2BC2-30F7-6C604DF8EAC1}"/>
                </a:ext>
              </a:extLst>
            </p:cNvPr>
            <p:cNvSpPr/>
            <p:nvPr>
              <p:custDataLst>
                <p:tags r:id="rId100"/>
              </p:custDataLst>
            </p:nvPr>
          </p:nvSpPr>
          <p:spPr>
            <a:xfrm>
              <a:off x="7101752" y="5580663"/>
              <a:ext cx="223570" cy="259782"/>
            </a:xfrm>
            <a:custGeom>
              <a:avLst/>
              <a:gdLst>
                <a:gd name="connsiteX0" fmla="*/ 73020 w 223570"/>
                <a:gd name="connsiteY0" fmla="*/ 139714 h 259782"/>
                <a:gd name="connsiteX1" fmla="*/ 137168 w 223570"/>
                <a:gd name="connsiteY1" fmla="*/ 139714 h 259782"/>
                <a:gd name="connsiteX2" fmla="*/ 223711 w 223570"/>
                <a:gd name="connsiteY2" fmla="*/ 70870 h 259782"/>
                <a:gd name="connsiteX3" fmla="*/ 134131 w 223570"/>
                <a:gd name="connsiteY3" fmla="*/ 124 h 259782"/>
                <a:gd name="connsiteX4" fmla="*/ 141 w 223570"/>
                <a:gd name="connsiteY4" fmla="*/ 124 h 259782"/>
                <a:gd name="connsiteX5" fmla="*/ 141 w 223570"/>
                <a:gd name="connsiteY5" fmla="*/ 11915 h 259782"/>
                <a:gd name="connsiteX6" fmla="*/ 9251 w 223570"/>
                <a:gd name="connsiteY6" fmla="*/ 11915 h 259782"/>
                <a:gd name="connsiteX7" fmla="*/ 39237 w 223570"/>
                <a:gd name="connsiteY7" fmla="*/ 29792 h 259782"/>
                <a:gd name="connsiteX8" fmla="*/ 39237 w 223570"/>
                <a:gd name="connsiteY8" fmla="*/ 230239 h 259782"/>
                <a:gd name="connsiteX9" fmla="*/ 9251 w 223570"/>
                <a:gd name="connsiteY9" fmla="*/ 248115 h 259782"/>
                <a:gd name="connsiteX10" fmla="*/ 141 w 223570"/>
                <a:gd name="connsiteY10" fmla="*/ 248115 h 259782"/>
                <a:gd name="connsiteX11" fmla="*/ 141 w 223570"/>
                <a:gd name="connsiteY11" fmla="*/ 259906 h 259782"/>
                <a:gd name="connsiteX12" fmla="*/ 55939 w 223570"/>
                <a:gd name="connsiteY12" fmla="*/ 258765 h 259782"/>
                <a:gd name="connsiteX13" fmla="*/ 112116 w 223570"/>
                <a:gd name="connsiteY13" fmla="*/ 259906 h 259782"/>
                <a:gd name="connsiteX14" fmla="*/ 112116 w 223570"/>
                <a:gd name="connsiteY14" fmla="*/ 248115 h 259782"/>
                <a:gd name="connsiteX15" fmla="*/ 103006 w 223570"/>
                <a:gd name="connsiteY15" fmla="*/ 248115 h 259782"/>
                <a:gd name="connsiteX16" fmla="*/ 73020 w 223570"/>
                <a:gd name="connsiteY16" fmla="*/ 230239 h 259782"/>
                <a:gd name="connsiteX17" fmla="*/ 73020 w 223570"/>
                <a:gd name="connsiteY17" fmla="*/ 139714 h 259782"/>
                <a:gd name="connsiteX18" fmla="*/ 71881 w 223570"/>
                <a:gd name="connsiteY18" fmla="*/ 129825 h 259782"/>
                <a:gd name="connsiteX19" fmla="*/ 71881 w 223570"/>
                <a:gd name="connsiteY19" fmla="*/ 27129 h 259782"/>
                <a:gd name="connsiteX20" fmla="*/ 90480 w 223570"/>
                <a:gd name="connsiteY20" fmla="*/ 11915 h 259782"/>
                <a:gd name="connsiteX21" fmla="*/ 124262 w 223570"/>
                <a:gd name="connsiteY21" fmla="*/ 11915 h 259782"/>
                <a:gd name="connsiteX22" fmla="*/ 184615 w 223570"/>
                <a:gd name="connsiteY22" fmla="*/ 70870 h 259782"/>
                <a:gd name="connsiteX23" fmla="*/ 124262 w 223570"/>
                <a:gd name="connsiteY23" fmla="*/ 129825 h 259782"/>
                <a:gd name="connsiteX24" fmla="*/ 71881 w 223570"/>
                <a:gd name="connsiteY24" fmla="*/ 129825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20" y="139714"/>
                  </a:moveTo>
                  <a:lnTo>
                    <a:pt x="137168" y="139714"/>
                  </a:lnTo>
                  <a:cubicBezTo>
                    <a:pt x="182717" y="139714"/>
                    <a:pt x="223711" y="108906"/>
                    <a:pt x="223711" y="70870"/>
                  </a:cubicBezTo>
                  <a:cubicBezTo>
                    <a:pt x="223711" y="33595"/>
                    <a:pt x="186133" y="124"/>
                    <a:pt x="134131" y="124"/>
                  </a:cubicBezTo>
                  <a:lnTo>
                    <a:pt x="141" y="124"/>
                  </a:lnTo>
                  <a:lnTo>
                    <a:pt x="141" y="11915"/>
                  </a:lnTo>
                  <a:lnTo>
                    <a:pt x="9251" y="11915"/>
                  </a:lnTo>
                  <a:cubicBezTo>
                    <a:pt x="38478" y="11915"/>
                    <a:pt x="39237" y="16099"/>
                    <a:pt x="39237" y="29792"/>
                  </a:cubicBezTo>
                  <a:lnTo>
                    <a:pt x="39237" y="230239"/>
                  </a:lnTo>
                  <a:cubicBezTo>
                    <a:pt x="39237" y="243931"/>
                    <a:pt x="38478" y="248115"/>
                    <a:pt x="9251" y="248115"/>
                  </a:cubicBezTo>
                  <a:lnTo>
                    <a:pt x="141" y="248115"/>
                  </a:lnTo>
                  <a:lnTo>
                    <a:pt x="141" y="259906"/>
                  </a:lnTo>
                  <a:cubicBezTo>
                    <a:pt x="13426" y="258765"/>
                    <a:pt x="41515" y="258765"/>
                    <a:pt x="55939" y="258765"/>
                  </a:cubicBezTo>
                  <a:cubicBezTo>
                    <a:pt x="70363" y="258765"/>
                    <a:pt x="98831" y="258765"/>
                    <a:pt x="112116" y="259906"/>
                  </a:cubicBezTo>
                  <a:lnTo>
                    <a:pt x="112116" y="248115"/>
                  </a:lnTo>
                  <a:lnTo>
                    <a:pt x="103006" y="248115"/>
                  </a:lnTo>
                  <a:cubicBezTo>
                    <a:pt x="73779" y="248115"/>
                    <a:pt x="73020" y="243931"/>
                    <a:pt x="73020" y="230239"/>
                  </a:cubicBezTo>
                  <a:lnTo>
                    <a:pt x="73020" y="139714"/>
                  </a:lnTo>
                  <a:close/>
                  <a:moveTo>
                    <a:pt x="71881" y="129825"/>
                  </a:moveTo>
                  <a:lnTo>
                    <a:pt x="71881" y="27129"/>
                  </a:lnTo>
                  <a:cubicBezTo>
                    <a:pt x="71881" y="14578"/>
                    <a:pt x="72640" y="11915"/>
                    <a:pt x="90480" y="11915"/>
                  </a:cubicBezTo>
                  <a:lnTo>
                    <a:pt x="124262" y="11915"/>
                  </a:lnTo>
                  <a:cubicBezTo>
                    <a:pt x="184615" y="11915"/>
                    <a:pt x="184615" y="52233"/>
                    <a:pt x="184615" y="70870"/>
                  </a:cubicBezTo>
                  <a:cubicBezTo>
                    <a:pt x="184615" y="88747"/>
                    <a:pt x="184615" y="129825"/>
                    <a:pt x="124262" y="129825"/>
                  </a:cubicBezTo>
                  <a:lnTo>
                    <a:pt x="71881" y="12982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48" name="Freeform: Shape 2047">
              <a:extLst>
                <a:ext uri="{FF2B5EF4-FFF2-40B4-BE49-F238E27FC236}">
                  <a16:creationId xmlns:a16="http://schemas.microsoft.com/office/drawing/2014/main" id="{73722C19-1233-D9F9-2C38-89AED357E73E}"/>
                </a:ext>
              </a:extLst>
            </p:cNvPr>
            <p:cNvSpPr/>
            <p:nvPr>
              <p:custDataLst>
                <p:tags r:id="rId101"/>
              </p:custDataLst>
            </p:nvPr>
          </p:nvSpPr>
          <p:spPr>
            <a:xfrm>
              <a:off x="7384368" y="5555179"/>
              <a:ext cx="88061" cy="380354"/>
            </a:xfrm>
            <a:custGeom>
              <a:avLst/>
              <a:gdLst>
                <a:gd name="connsiteX0" fmla="*/ 88209 w 88061"/>
                <a:gd name="connsiteY0" fmla="*/ 376675 h 380354"/>
                <a:gd name="connsiteX1" fmla="*/ 81757 w 88061"/>
                <a:gd name="connsiteY1" fmla="*/ 368307 h 380354"/>
                <a:gd name="connsiteX2" fmla="*/ 22163 w 88061"/>
                <a:gd name="connsiteY2" fmla="*/ 190301 h 380354"/>
                <a:gd name="connsiteX3" fmla="*/ 83275 w 88061"/>
                <a:gd name="connsiteY3" fmla="*/ 10394 h 380354"/>
                <a:gd name="connsiteX4" fmla="*/ 88209 w 88061"/>
                <a:gd name="connsiteY4" fmla="*/ 3928 h 380354"/>
                <a:gd name="connsiteX5" fmla="*/ 84414 w 88061"/>
                <a:gd name="connsiteY5" fmla="*/ 124 h 380354"/>
                <a:gd name="connsiteX6" fmla="*/ 24061 w 88061"/>
                <a:gd name="connsiteY6" fmla="*/ 74293 h 380354"/>
                <a:gd name="connsiteX7" fmla="*/ 148 w 88061"/>
                <a:gd name="connsiteY7" fmla="*/ 190301 h 380354"/>
                <a:gd name="connsiteX8" fmla="*/ 25200 w 88061"/>
                <a:gd name="connsiteY8" fmla="*/ 308972 h 380354"/>
                <a:gd name="connsiteX9" fmla="*/ 84414 w 88061"/>
                <a:gd name="connsiteY9" fmla="*/ 380479 h 380354"/>
                <a:gd name="connsiteX10" fmla="*/ 88209 w 88061"/>
                <a:gd name="connsiteY10" fmla="*/ 376675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09" y="376675"/>
                  </a:moveTo>
                  <a:cubicBezTo>
                    <a:pt x="88209" y="375534"/>
                    <a:pt x="88209" y="374773"/>
                    <a:pt x="81757" y="368307"/>
                  </a:cubicBezTo>
                  <a:cubicBezTo>
                    <a:pt x="34310" y="320383"/>
                    <a:pt x="22163" y="248496"/>
                    <a:pt x="22163" y="190301"/>
                  </a:cubicBezTo>
                  <a:cubicBezTo>
                    <a:pt x="22163" y="124120"/>
                    <a:pt x="36587" y="57938"/>
                    <a:pt x="83275" y="10394"/>
                  </a:cubicBezTo>
                  <a:cubicBezTo>
                    <a:pt x="88209" y="5829"/>
                    <a:pt x="88209" y="5069"/>
                    <a:pt x="88209" y="3928"/>
                  </a:cubicBezTo>
                  <a:cubicBezTo>
                    <a:pt x="88209" y="1265"/>
                    <a:pt x="86691" y="124"/>
                    <a:pt x="84414" y="124"/>
                  </a:cubicBezTo>
                  <a:cubicBezTo>
                    <a:pt x="80618" y="124"/>
                    <a:pt x="46456" y="25988"/>
                    <a:pt x="24061" y="74293"/>
                  </a:cubicBezTo>
                  <a:cubicBezTo>
                    <a:pt x="4703" y="116132"/>
                    <a:pt x="148" y="158352"/>
                    <a:pt x="148" y="190301"/>
                  </a:cubicBezTo>
                  <a:cubicBezTo>
                    <a:pt x="148" y="219969"/>
                    <a:pt x="4323" y="265992"/>
                    <a:pt x="25200" y="308972"/>
                  </a:cubicBezTo>
                  <a:cubicBezTo>
                    <a:pt x="47974" y="355756"/>
                    <a:pt x="80618" y="380479"/>
                    <a:pt x="84414" y="380479"/>
                  </a:cubicBezTo>
                  <a:cubicBezTo>
                    <a:pt x="86691" y="380479"/>
                    <a:pt x="88209" y="379338"/>
                    <a:pt x="88209" y="376675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49" name="Freeform: Shape 2048">
              <a:extLst>
                <a:ext uri="{FF2B5EF4-FFF2-40B4-BE49-F238E27FC236}">
                  <a16:creationId xmlns:a16="http://schemas.microsoft.com/office/drawing/2014/main" id="{3C6D193F-F482-2687-2E13-D695635D4E75}"/>
                </a:ext>
              </a:extLst>
            </p:cNvPr>
            <p:cNvSpPr/>
            <p:nvPr>
              <p:custDataLst>
                <p:tags r:id="rId102"/>
              </p:custDataLst>
            </p:nvPr>
          </p:nvSpPr>
          <p:spPr>
            <a:xfrm>
              <a:off x="7507689" y="5580663"/>
              <a:ext cx="255075" cy="259782"/>
            </a:xfrm>
            <a:custGeom>
              <a:avLst/>
              <a:gdLst>
                <a:gd name="connsiteX0" fmla="*/ 152 w 255075"/>
                <a:gd name="connsiteY0" fmla="*/ 124 h 259782"/>
                <a:gd name="connsiteX1" fmla="*/ 152 w 255075"/>
                <a:gd name="connsiteY1" fmla="*/ 11915 h 259782"/>
                <a:gd name="connsiteX2" fmla="*/ 9261 w 255075"/>
                <a:gd name="connsiteY2" fmla="*/ 11915 h 259782"/>
                <a:gd name="connsiteX3" fmla="*/ 39248 w 255075"/>
                <a:gd name="connsiteY3" fmla="*/ 29792 h 259782"/>
                <a:gd name="connsiteX4" fmla="*/ 39248 w 255075"/>
                <a:gd name="connsiteY4" fmla="*/ 230239 h 259782"/>
                <a:gd name="connsiteX5" fmla="*/ 9261 w 255075"/>
                <a:gd name="connsiteY5" fmla="*/ 248115 h 259782"/>
                <a:gd name="connsiteX6" fmla="*/ 152 w 255075"/>
                <a:gd name="connsiteY6" fmla="*/ 248115 h 259782"/>
                <a:gd name="connsiteX7" fmla="*/ 152 w 255075"/>
                <a:gd name="connsiteY7" fmla="*/ 259906 h 259782"/>
                <a:gd name="connsiteX8" fmla="*/ 139077 w 255075"/>
                <a:gd name="connsiteY8" fmla="*/ 259906 h 259782"/>
                <a:gd name="connsiteX9" fmla="*/ 255227 w 255075"/>
                <a:gd name="connsiteY9" fmla="*/ 132107 h 259782"/>
                <a:gd name="connsiteX10" fmla="*/ 139077 w 255075"/>
                <a:gd name="connsiteY10" fmla="*/ 124 h 259782"/>
                <a:gd name="connsiteX11" fmla="*/ 152 w 255075"/>
                <a:gd name="connsiteY11" fmla="*/ 124 h 259782"/>
                <a:gd name="connsiteX12" fmla="*/ 90491 w 255075"/>
                <a:gd name="connsiteY12" fmla="*/ 248115 h 259782"/>
                <a:gd name="connsiteX13" fmla="*/ 71891 w 255075"/>
                <a:gd name="connsiteY13" fmla="*/ 232901 h 259782"/>
                <a:gd name="connsiteX14" fmla="*/ 71891 w 255075"/>
                <a:gd name="connsiteY14" fmla="*/ 27129 h 259782"/>
                <a:gd name="connsiteX15" fmla="*/ 90491 w 255075"/>
                <a:gd name="connsiteY15" fmla="*/ 11915 h 259782"/>
                <a:gd name="connsiteX16" fmla="*/ 128448 w 255075"/>
                <a:gd name="connsiteY16" fmla="*/ 11915 h 259782"/>
                <a:gd name="connsiteX17" fmla="*/ 197531 w 255075"/>
                <a:gd name="connsiteY17" fmla="*/ 47288 h 259782"/>
                <a:gd name="connsiteX18" fmla="*/ 217269 w 255075"/>
                <a:gd name="connsiteY18" fmla="*/ 132107 h 259782"/>
                <a:gd name="connsiteX19" fmla="*/ 196393 w 255075"/>
                <a:gd name="connsiteY19" fmla="*/ 215785 h 259782"/>
                <a:gd name="connsiteX20" fmla="*/ 128828 w 255075"/>
                <a:gd name="connsiteY20" fmla="*/ 248115 h 259782"/>
                <a:gd name="connsiteX21" fmla="*/ 90491 w 255075"/>
                <a:gd name="connsiteY21" fmla="*/ 248115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152" y="124"/>
                  </a:moveTo>
                  <a:lnTo>
                    <a:pt x="152" y="11915"/>
                  </a:lnTo>
                  <a:lnTo>
                    <a:pt x="9261" y="11915"/>
                  </a:lnTo>
                  <a:cubicBezTo>
                    <a:pt x="38489" y="11915"/>
                    <a:pt x="39248" y="16099"/>
                    <a:pt x="39248" y="29792"/>
                  </a:cubicBezTo>
                  <a:lnTo>
                    <a:pt x="39248" y="230239"/>
                  </a:lnTo>
                  <a:cubicBezTo>
                    <a:pt x="39248" y="243931"/>
                    <a:pt x="38489" y="248115"/>
                    <a:pt x="9261" y="248115"/>
                  </a:cubicBezTo>
                  <a:lnTo>
                    <a:pt x="152" y="248115"/>
                  </a:lnTo>
                  <a:lnTo>
                    <a:pt x="152" y="259906"/>
                  </a:lnTo>
                  <a:lnTo>
                    <a:pt x="139077" y="259906"/>
                  </a:lnTo>
                  <a:cubicBezTo>
                    <a:pt x="202845" y="259906"/>
                    <a:pt x="255227" y="203614"/>
                    <a:pt x="255227" y="132107"/>
                  </a:cubicBezTo>
                  <a:cubicBezTo>
                    <a:pt x="255227" y="59840"/>
                    <a:pt x="203984" y="124"/>
                    <a:pt x="139077" y="124"/>
                  </a:cubicBezTo>
                  <a:lnTo>
                    <a:pt x="152" y="124"/>
                  </a:lnTo>
                  <a:close/>
                  <a:moveTo>
                    <a:pt x="90491" y="248115"/>
                  </a:moveTo>
                  <a:cubicBezTo>
                    <a:pt x="72651" y="248115"/>
                    <a:pt x="71891" y="245453"/>
                    <a:pt x="71891" y="232901"/>
                  </a:cubicBezTo>
                  <a:lnTo>
                    <a:pt x="71891" y="27129"/>
                  </a:lnTo>
                  <a:cubicBezTo>
                    <a:pt x="71891" y="14578"/>
                    <a:pt x="72651" y="11915"/>
                    <a:pt x="90491" y="11915"/>
                  </a:cubicBezTo>
                  <a:lnTo>
                    <a:pt x="128448" y="11915"/>
                  </a:lnTo>
                  <a:cubicBezTo>
                    <a:pt x="151982" y="11915"/>
                    <a:pt x="178173" y="20283"/>
                    <a:pt x="197531" y="47288"/>
                  </a:cubicBezTo>
                  <a:cubicBezTo>
                    <a:pt x="213853" y="69729"/>
                    <a:pt x="217269" y="102439"/>
                    <a:pt x="217269" y="132107"/>
                  </a:cubicBezTo>
                  <a:cubicBezTo>
                    <a:pt x="217269" y="174326"/>
                    <a:pt x="210057" y="197148"/>
                    <a:pt x="196393" y="215785"/>
                  </a:cubicBezTo>
                  <a:cubicBezTo>
                    <a:pt x="188801" y="226055"/>
                    <a:pt x="167165" y="248115"/>
                    <a:pt x="128828" y="248115"/>
                  </a:cubicBezTo>
                  <a:lnTo>
                    <a:pt x="90491" y="24811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50" name="Freeform: Shape 2049">
              <a:extLst>
                <a:ext uri="{FF2B5EF4-FFF2-40B4-BE49-F238E27FC236}">
                  <a16:creationId xmlns:a16="http://schemas.microsoft.com/office/drawing/2014/main" id="{7F3E0AA0-F5CE-8065-02DE-A5D23E45BF9B}"/>
                </a:ext>
              </a:extLst>
            </p:cNvPr>
            <p:cNvSpPr/>
            <p:nvPr>
              <p:custDataLst>
                <p:tags r:id="rId103"/>
              </p:custDataLst>
            </p:nvPr>
          </p:nvSpPr>
          <p:spPr>
            <a:xfrm>
              <a:off x="7805615" y="5618698"/>
              <a:ext cx="252418" cy="253316"/>
            </a:xfrm>
            <a:custGeom>
              <a:avLst/>
              <a:gdLst>
                <a:gd name="connsiteX0" fmla="*/ 134150 w 252418"/>
                <a:gd name="connsiteY0" fmla="*/ 134389 h 253316"/>
                <a:gd name="connsiteX1" fmla="*/ 240051 w 252418"/>
                <a:gd name="connsiteY1" fmla="*/ 134389 h 253316"/>
                <a:gd name="connsiteX2" fmla="*/ 252577 w 252418"/>
                <a:gd name="connsiteY2" fmla="*/ 126782 h 253316"/>
                <a:gd name="connsiteX3" fmla="*/ 240051 w 252418"/>
                <a:gd name="connsiteY3" fmla="*/ 119175 h 253316"/>
                <a:gd name="connsiteX4" fmla="*/ 134150 w 252418"/>
                <a:gd name="connsiteY4" fmla="*/ 119175 h 253316"/>
                <a:gd name="connsiteX5" fmla="*/ 134150 w 252418"/>
                <a:gd name="connsiteY5" fmla="*/ 12676 h 253316"/>
                <a:gd name="connsiteX6" fmla="*/ 126558 w 252418"/>
                <a:gd name="connsiteY6" fmla="*/ 124 h 253316"/>
                <a:gd name="connsiteX7" fmla="*/ 118967 w 252418"/>
                <a:gd name="connsiteY7" fmla="*/ 12676 h 253316"/>
                <a:gd name="connsiteX8" fmla="*/ 118967 w 252418"/>
                <a:gd name="connsiteY8" fmla="*/ 119175 h 253316"/>
                <a:gd name="connsiteX9" fmla="*/ 12685 w 252418"/>
                <a:gd name="connsiteY9" fmla="*/ 119175 h 253316"/>
                <a:gd name="connsiteX10" fmla="*/ 159 w 252418"/>
                <a:gd name="connsiteY10" fmla="*/ 126782 h 253316"/>
                <a:gd name="connsiteX11" fmla="*/ 12685 w 252418"/>
                <a:gd name="connsiteY11" fmla="*/ 134389 h 253316"/>
                <a:gd name="connsiteX12" fmla="*/ 118967 w 252418"/>
                <a:gd name="connsiteY12" fmla="*/ 134389 h 253316"/>
                <a:gd name="connsiteX13" fmla="*/ 118967 w 252418"/>
                <a:gd name="connsiteY13" fmla="*/ 240889 h 253316"/>
                <a:gd name="connsiteX14" fmla="*/ 126558 w 252418"/>
                <a:gd name="connsiteY14" fmla="*/ 253440 h 253316"/>
                <a:gd name="connsiteX15" fmla="*/ 134150 w 252418"/>
                <a:gd name="connsiteY15" fmla="*/ 240889 h 253316"/>
                <a:gd name="connsiteX16" fmla="*/ 134150 w 252418"/>
                <a:gd name="connsiteY16" fmla="*/ 134389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50" y="134389"/>
                  </a:moveTo>
                  <a:lnTo>
                    <a:pt x="240051" y="134389"/>
                  </a:lnTo>
                  <a:cubicBezTo>
                    <a:pt x="245365" y="134389"/>
                    <a:pt x="252577" y="134389"/>
                    <a:pt x="252577" y="126782"/>
                  </a:cubicBezTo>
                  <a:cubicBezTo>
                    <a:pt x="252577" y="119175"/>
                    <a:pt x="245365" y="119175"/>
                    <a:pt x="240051" y="119175"/>
                  </a:cubicBezTo>
                  <a:lnTo>
                    <a:pt x="134150" y="119175"/>
                  </a:lnTo>
                  <a:lnTo>
                    <a:pt x="134150" y="12676"/>
                  </a:lnTo>
                  <a:cubicBezTo>
                    <a:pt x="134150" y="7351"/>
                    <a:pt x="134150" y="124"/>
                    <a:pt x="126558" y="124"/>
                  </a:cubicBezTo>
                  <a:cubicBezTo>
                    <a:pt x="118967" y="124"/>
                    <a:pt x="118967" y="7351"/>
                    <a:pt x="118967" y="12676"/>
                  </a:cubicBezTo>
                  <a:lnTo>
                    <a:pt x="118967" y="119175"/>
                  </a:lnTo>
                  <a:lnTo>
                    <a:pt x="12685" y="119175"/>
                  </a:lnTo>
                  <a:cubicBezTo>
                    <a:pt x="7371" y="119175"/>
                    <a:pt x="159" y="119175"/>
                    <a:pt x="159" y="126782"/>
                  </a:cubicBezTo>
                  <a:cubicBezTo>
                    <a:pt x="159" y="134389"/>
                    <a:pt x="7371" y="134389"/>
                    <a:pt x="12685" y="134389"/>
                  </a:cubicBezTo>
                  <a:lnTo>
                    <a:pt x="118967" y="134389"/>
                  </a:lnTo>
                  <a:lnTo>
                    <a:pt x="118967" y="240889"/>
                  </a:lnTo>
                  <a:cubicBezTo>
                    <a:pt x="118967" y="246213"/>
                    <a:pt x="118967" y="253440"/>
                    <a:pt x="126558" y="253440"/>
                  </a:cubicBezTo>
                  <a:cubicBezTo>
                    <a:pt x="134150" y="253440"/>
                    <a:pt x="134150" y="246213"/>
                    <a:pt x="134150" y="240889"/>
                  </a:cubicBezTo>
                  <a:lnTo>
                    <a:pt x="134150" y="134389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51" name="Freeform: Shape 2050">
              <a:extLst>
                <a:ext uri="{FF2B5EF4-FFF2-40B4-BE49-F238E27FC236}">
                  <a16:creationId xmlns:a16="http://schemas.microsoft.com/office/drawing/2014/main" id="{E5C08B37-0170-0635-4C1C-C5AE9DE6EE12}"/>
                </a:ext>
              </a:extLst>
            </p:cNvPr>
            <p:cNvSpPr/>
            <p:nvPr>
              <p:custDataLst>
                <p:tags r:id="rId104"/>
              </p:custDataLst>
            </p:nvPr>
          </p:nvSpPr>
          <p:spPr>
            <a:xfrm>
              <a:off x="8112229" y="5800127"/>
              <a:ext cx="44410" cy="113726"/>
            </a:xfrm>
            <a:custGeom>
              <a:avLst/>
              <a:gdLst>
                <a:gd name="connsiteX0" fmla="*/ 44577 w 44410"/>
                <a:gd name="connsiteY0" fmla="*/ 40061 h 113726"/>
                <a:gd name="connsiteX1" fmla="*/ 20284 w 44410"/>
                <a:gd name="connsiteY1" fmla="*/ 124 h 113726"/>
                <a:gd name="connsiteX2" fmla="*/ 167 w 44410"/>
                <a:gd name="connsiteY2" fmla="*/ 20283 h 113726"/>
                <a:gd name="connsiteX3" fmla="*/ 20284 w 44410"/>
                <a:gd name="connsiteY3" fmla="*/ 40442 h 113726"/>
                <a:gd name="connsiteX4" fmla="*/ 34708 w 44410"/>
                <a:gd name="connsiteY4" fmla="*/ 35117 h 113726"/>
                <a:gd name="connsiteX5" fmla="*/ 35468 w 44410"/>
                <a:gd name="connsiteY5" fmla="*/ 34356 h 113726"/>
                <a:gd name="connsiteX6" fmla="*/ 36227 w 44410"/>
                <a:gd name="connsiteY6" fmla="*/ 40061 h 113726"/>
                <a:gd name="connsiteX7" fmla="*/ 8897 w 44410"/>
                <a:gd name="connsiteY7" fmla="*/ 105482 h 113726"/>
                <a:gd name="connsiteX8" fmla="*/ 6240 w 44410"/>
                <a:gd name="connsiteY8" fmla="*/ 109666 h 113726"/>
                <a:gd name="connsiteX9" fmla="*/ 10036 w 44410"/>
                <a:gd name="connsiteY9" fmla="*/ 113850 h 113726"/>
                <a:gd name="connsiteX10" fmla="*/ 44577 w 44410"/>
                <a:gd name="connsiteY10" fmla="*/ 40061 h 113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410" h="113726">
                  <a:moveTo>
                    <a:pt x="44577" y="40061"/>
                  </a:moveTo>
                  <a:cubicBezTo>
                    <a:pt x="44577" y="15719"/>
                    <a:pt x="35468" y="124"/>
                    <a:pt x="20284" y="124"/>
                  </a:cubicBezTo>
                  <a:cubicBezTo>
                    <a:pt x="6999" y="124"/>
                    <a:pt x="167" y="10394"/>
                    <a:pt x="167" y="20283"/>
                  </a:cubicBezTo>
                  <a:cubicBezTo>
                    <a:pt x="167" y="30172"/>
                    <a:pt x="6620" y="40442"/>
                    <a:pt x="20284" y="40442"/>
                  </a:cubicBezTo>
                  <a:cubicBezTo>
                    <a:pt x="26358" y="40442"/>
                    <a:pt x="30913" y="38160"/>
                    <a:pt x="34708" y="35117"/>
                  </a:cubicBezTo>
                  <a:lnTo>
                    <a:pt x="35468" y="34356"/>
                  </a:lnTo>
                  <a:cubicBezTo>
                    <a:pt x="35847" y="34356"/>
                    <a:pt x="36227" y="34736"/>
                    <a:pt x="36227" y="40061"/>
                  </a:cubicBezTo>
                  <a:cubicBezTo>
                    <a:pt x="36227" y="64404"/>
                    <a:pt x="25599" y="87606"/>
                    <a:pt x="8897" y="105482"/>
                  </a:cubicBezTo>
                  <a:cubicBezTo>
                    <a:pt x="6620" y="107764"/>
                    <a:pt x="6240" y="108145"/>
                    <a:pt x="6240" y="109666"/>
                  </a:cubicBezTo>
                  <a:cubicBezTo>
                    <a:pt x="6240" y="112329"/>
                    <a:pt x="8138" y="113850"/>
                    <a:pt x="10036" y="113850"/>
                  </a:cubicBezTo>
                  <a:cubicBezTo>
                    <a:pt x="14591" y="113850"/>
                    <a:pt x="44577" y="83802"/>
                    <a:pt x="44577" y="4006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52" name="Freeform: Shape 2051">
              <a:extLst>
                <a:ext uri="{FF2B5EF4-FFF2-40B4-BE49-F238E27FC236}">
                  <a16:creationId xmlns:a16="http://schemas.microsoft.com/office/drawing/2014/main" id="{8A258D11-7468-5545-61E3-4989711DDAE1}"/>
                </a:ext>
              </a:extLst>
            </p:cNvPr>
            <p:cNvSpPr/>
            <p:nvPr>
              <p:custDataLst>
                <p:tags r:id="rId105"/>
              </p:custDataLst>
            </p:nvPr>
          </p:nvSpPr>
          <p:spPr>
            <a:xfrm>
              <a:off x="8198689" y="5582945"/>
              <a:ext cx="246345" cy="257499"/>
            </a:xfrm>
            <a:custGeom>
              <a:avLst/>
              <a:gdLst>
                <a:gd name="connsiteX0" fmla="*/ 239303 w 246345"/>
                <a:gd name="connsiteY0" fmla="*/ 124 h 257499"/>
                <a:gd name="connsiteX1" fmla="*/ 7382 w 246345"/>
                <a:gd name="connsiteY1" fmla="*/ 124 h 257499"/>
                <a:gd name="connsiteX2" fmla="*/ 170 w 246345"/>
                <a:gd name="connsiteY2" fmla="*/ 85704 h 257499"/>
                <a:gd name="connsiteX3" fmla="*/ 9659 w 246345"/>
                <a:gd name="connsiteY3" fmla="*/ 85704 h 257499"/>
                <a:gd name="connsiteX4" fmla="*/ 77983 w 246345"/>
                <a:gd name="connsiteY4" fmla="*/ 11915 h 257499"/>
                <a:gd name="connsiteX5" fmla="*/ 98480 w 246345"/>
                <a:gd name="connsiteY5" fmla="*/ 12676 h 257499"/>
                <a:gd name="connsiteX6" fmla="*/ 106451 w 246345"/>
                <a:gd name="connsiteY6" fmla="*/ 27129 h 257499"/>
                <a:gd name="connsiteX7" fmla="*/ 106451 w 246345"/>
                <a:gd name="connsiteY7" fmla="*/ 227576 h 257499"/>
                <a:gd name="connsiteX8" fmla="*/ 66596 w 246345"/>
                <a:gd name="connsiteY8" fmla="*/ 245833 h 257499"/>
                <a:gd name="connsiteX9" fmla="*/ 51412 w 246345"/>
                <a:gd name="connsiteY9" fmla="*/ 245833 h 257499"/>
                <a:gd name="connsiteX10" fmla="*/ 51412 w 246345"/>
                <a:gd name="connsiteY10" fmla="*/ 257624 h 257499"/>
                <a:gd name="connsiteX11" fmla="*/ 123152 w 246345"/>
                <a:gd name="connsiteY11" fmla="*/ 256483 h 257499"/>
                <a:gd name="connsiteX12" fmla="*/ 195272 w 246345"/>
                <a:gd name="connsiteY12" fmla="*/ 257624 h 257499"/>
                <a:gd name="connsiteX13" fmla="*/ 195272 w 246345"/>
                <a:gd name="connsiteY13" fmla="*/ 245833 h 257499"/>
                <a:gd name="connsiteX14" fmla="*/ 180089 w 246345"/>
                <a:gd name="connsiteY14" fmla="*/ 245833 h 257499"/>
                <a:gd name="connsiteX15" fmla="*/ 140233 w 246345"/>
                <a:gd name="connsiteY15" fmla="*/ 227576 h 257499"/>
                <a:gd name="connsiteX16" fmla="*/ 140233 w 246345"/>
                <a:gd name="connsiteY16" fmla="*/ 27129 h 257499"/>
                <a:gd name="connsiteX17" fmla="*/ 147066 w 246345"/>
                <a:gd name="connsiteY17" fmla="*/ 12676 h 257499"/>
                <a:gd name="connsiteX18" fmla="*/ 168702 w 246345"/>
                <a:gd name="connsiteY18" fmla="*/ 11915 h 257499"/>
                <a:gd name="connsiteX19" fmla="*/ 237025 w 246345"/>
                <a:gd name="connsiteY19" fmla="*/ 85704 h 257499"/>
                <a:gd name="connsiteX20" fmla="*/ 246515 w 246345"/>
                <a:gd name="connsiteY20" fmla="*/ 85704 h 257499"/>
                <a:gd name="connsiteX21" fmla="*/ 239303 w 246345"/>
                <a:gd name="connsiteY21" fmla="*/ 124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303" y="124"/>
                  </a:moveTo>
                  <a:lnTo>
                    <a:pt x="7382" y="124"/>
                  </a:lnTo>
                  <a:lnTo>
                    <a:pt x="170" y="85704"/>
                  </a:lnTo>
                  <a:lnTo>
                    <a:pt x="9659" y="85704"/>
                  </a:lnTo>
                  <a:cubicBezTo>
                    <a:pt x="14973" y="24467"/>
                    <a:pt x="20667" y="11915"/>
                    <a:pt x="77983" y="11915"/>
                  </a:cubicBezTo>
                  <a:cubicBezTo>
                    <a:pt x="84815" y="11915"/>
                    <a:pt x="94684" y="11915"/>
                    <a:pt x="98480" y="12676"/>
                  </a:cubicBezTo>
                  <a:cubicBezTo>
                    <a:pt x="106451" y="14197"/>
                    <a:pt x="106451" y="18381"/>
                    <a:pt x="106451" y="27129"/>
                  </a:cubicBezTo>
                  <a:lnTo>
                    <a:pt x="106451" y="227576"/>
                  </a:lnTo>
                  <a:cubicBezTo>
                    <a:pt x="106451" y="240508"/>
                    <a:pt x="106451" y="245833"/>
                    <a:pt x="66596" y="245833"/>
                  </a:cubicBezTo>
                  <a:lnTo>
                    <a:pt x="51412" y="245833"/>
                  </a:lnTo>
                  <a:lnTo>
                    <a:pt x="51412" y="257624"/>
                  </a:lnTo>
                  <a:cubicBezTo>
                    <a:pt x="66975" y="256483"/>
                    <a:pt x="105692" y="256483"/>
                    <a:pt x="123152" y="256483"/>
                  </a:cubicBezTo>
                  <a:cubicBezTo>
                    <a:pt x="140613" y="256483"/>
                    <a:pt x="179709" y="256483"/>
                    <a:pt x="195272" y="257624"/>
                  </a:cubicBezTo>
                  <a:lnTo>
                    <a:pt x="195272" y="245833"/>
                  </a:lnTo>
                  <a:lnTo>
                    <a:pt x="180089" y="245833"/>
                  </a:lnTo>
                  <a:cubicBezTo>
                    <a:pt x="140233" y="245833"/>
                    <a:pt x="140233" y="240508"/>
                    <a:pt x="140233" y="227576"/>
                  </a:cubicBezTo>
                  <a:lnTo>
                    <a:pt x="140233" y="27129"/>
                  </a:lnTo>
                  <a:cubicBezTo>
                    <a:pt x="140233" y="19522"/>
                    <a:pt x="140233" y="14197"/>
                    <a:pt x="147066" y="12676"/>
                  </a:cubicBezTo>
                  <a:cubicBezTo>
                    <a:pt x="151241" y="11915"/>
                    <a:pt x="161490" y="11915"/>
                    <a:pt x="168702" y="11915"/>
                  </a:cubicBezTo>
                  <a:cubicBezTo>
                    <a:pt x="226018" y="11915"/>
                    <a:pt x="231711" y="24467"/>
                    <a:pt x="237025" y="85704"/>
                  </a:cubicBezTo>
                  <a:lnTo>
                    <a:pt x="246515" y="85704"/>
                  </a:lnTo>
                  <a:lnTo>
                    <a:pt x="239303" y="12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53" name="Freeform: Shape 2052">
              <a:extLst>
                <a:ext uri="{FF2B5EF4-FFF2-40B4-BE49-F238E27FC236}">
                  <a16:creationId xmlns:a16="http://schemas.microsoft.com/office/drawing/2014/main" id="{82DBC5AB-0BD5-AC67-CEFD-919010AA5EF1}"/>
                </a:ext>
              </a:extLst>
            </p:cNvPr>
            <p:cNvSpPr/>
            <p:nvPr>
              <p:custDataLst>
                <p:tags r:id="rId106"/>
              </p:custDataLst>
            </p:nvPr>
          </p:nvSpPr>
          <p:spPr>
            <a:xfrm>
              <a:off x="8463338" y="5747258"/>
              <a:ext cx="100587" cy="22060"/>
            </a:xfrm>
            <a:custGeom>
              <a:avLst/>
              <a:gdLst>
                <a:gd name="connsiteX0" fmla="*/ 100765 w 100587"/>
                <a:gd name="connsiteY0" fmla="*/ 22185 h 22060"/>
                <a:gd name="connsiteX1" fmla="*/ 100765 w 100587"/>
                <a:gd name="connsiteY1" fmla="*/ 124 h 22060"/>
                <a:gd name="connsiteX2" fmla="*/ 177 w 100587"/>
                <a:gd name="connsiteY2" fmla="*/ 124 h 22060"/>
                <a:gd name="connsiteX3" fmla="*/ 177 w 100587"/>
                <a:gd name="connsiteY3" fmla="*/ 22185 h 22060"/>
                <a:gd name="connsiteX4" fmla="*/ 100765 w 100587"/>
                <a:gd name="connsiteY4" fmla="*/ 22185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765" y="22185"/>
                  </a:moveTo>
                  <a:lnTo>
                    <a:pt x="100765" y="124"/>
                  </a:lnTo>
                  <a:lnTo>
                    <a:pt x="177" y="124"/>
                  </a:lnTo>
                  <a:lnTo>
                    <a:pt x="177" y="22185"/>
                  </a:lnTo>
                  <a:lnTo>
                    <a:pt x="100765" y="2218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54" name="Freeform: Shape 2053">
              <a:extLst>
                <a:ext uri="{FF2B5EF4-FFF2-40B4-BE49-F238E27FC236}">
                  <a16:creationId xmlns:a16="http://schemas.microsoft.com/office/drawing/2014/main" id="{5F95C3CE-D36F-9EEC-B56B-FFBEA75BA961}"/>
                </a:ext>
              </a:extLst>
            </p:cNvPr>
            <p:cNvSpPr/>
            <p:nvPr>
              <p:custDataLst>
                <p:tags r:id="rId107"/>
              </p:custDataLst>
            </p:nvPr>
          </p:nvSpPr>
          <p:spPr>
            <a:xfrm>
              <a:off x="8607325" y="5555179"/>
              <a:ext cx="88061" cy="380354"/>
            </a:xfrm>
            <a:custGeom>
              <a:avLst/>
              <a:gdLst>
                <a:gd name="connsiteX0" fmla="*/ 88242 w 88061"/>
                <a:gd name="connsiteY0" fmla="*/ 190301 h 380354"/>
                <a:gd name="connsiteX1" fmla="*/ 63190 w 88061"/>
                <a:gd name="connsiteY1" fmla="*/ 71631 h 380354"/>
                <a:gd name="connsiteX2" fmla="*/ 3976 w 88061"/>
                <a:gd name="connsiteY2" fmla="*/ 124 h 380354"/>
                <a:gd name="connsiteX3" fmla="*/ 180 w 88061"/>
                <a:gd name="connsiteY3" fmla="*/ 3928 h 380354"/>
                <a:gd name="connsiteX4" fmla="*/ 7392 w 88061"/>
                <a:gd name="connsiteY4" fmla="*/ 12676 h 380354"/>
                <a:gd name="connsiteX5" fmla="*/ 66227 w 88061"/>
                <a:gd name="connsiteY5" fmla="*/ 190301 h 380354"/>
                <a:gd name="connsiteX6" fmla="*/ 5115 w 88061"/>
                <a:gd name="connsiteY6" fmla="*/ 370209 h 380354"/>
                <a:gd name="connsiteX7" fmla="*/ 180 w 88061"/>
                <a:gd name="connsiteY7" fmla="*/ 376675 h 380354"/>
                <a:gd name="connsiteX8" fmla="*/ 3976 w 88061"/>
                <a:gd name="connsiteY8" fmla="*/ 380479 h 380354"/>
                <a:gd name="connsiteX9" fmla="*/ 64329 w 88061"/>
                <a:gd name="connsiteY9" fmla="*/ 306310 h 380354"/>
                <a:gd name="connsiteX10" fmla="*/ 88242 w 88061"/>
                <a:gd name="connsiteY10" fmla="*/ 190301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42" y="190301"/>
                  </a:moveTo>
                  <a:cubicBezTo>
                    <a:pt x="88242" y="160634"/>
                    <a:pt x="84067" y="114611"/>
                    <a:pt x="63190" y="71631"/>
                  </a:cubicBezTo>
                  <a:cubicBezTo>
                    <a:pt x="40415" y="24847"/>
                    <a:pt x="7772" y="124"/>
                    <a:pt x="3976" y="124"/>
                  </a:cubicBezTo>
                  <a:cubicBezTo>
                    <a:pt x="1699" y="124"/>
                    <a:pt x="180" y="1646"/>
                    <a:pt x="180" y="3928"/>
                  </a:cubicBezTo>
                  <a:cubicBezTo>
                    <a:pt x="180" y="5069"/>
                    <a:pt x="180" y="5829"/>
                    <a:pt x="7392" y="12676"/>
                  </a:cubicBezTo>
                  <a:cubicBezTo>
                    <a:pt x="44591" y="50331"/>
                    <a:pt x="66227" y="110807"/>
                    <a:pt x="66227" y="190301"/>
                  </a:cubicBezTo>
                  <a:cubicBezTo>
                    <a:pt x="66227" y="255342"/>
                    <a:pt x="52182" y="322284"/>
                    <a:pt x="5115" y="370209"/>
                  </a:cubicBezTo>
                  <a:cubicBezTo>
                    <a:pt x="180" y="374773"/>
                    <a:pt x="180" y="375534"/>
                    <a:pt x="180" y="376675"/>
                  </a:cubicBezTo>
                  <a:cubicBezTo>
                    <a:pt x="180" y="378957"/>
                    <a:pt x="1699" y="380479"/>
                    <a:pt x="3976" y="380479"/>
                  </a:cubicBezTo>
                  <a:cubicBezTo>
                    <a:pt x="7772" y="380479"/>
                    <a:pt x="41934" y="354615"/>
                    <a:pt x="64329" y="306310"/>
                  </a:cubicBezTo>
                  <a:cubicBezTo>
                    <a:pt x="83687" y="264471"/>
                    <a:pt x="88242" y="222251"/>
                    <a:pt x="88242" y="19030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55" name="Freeform: Shape 2054">
              <a:extLst>
                <a:ext uri="{FF2B5EF4-FFF2-40B4-BE49-F238E27FC236}">
                  <a16:creationId xmlns:a16="http://schemas.microsoft.com/office/drawing/2014/main" id="{8549393E-CDAC-2931-6F18-37AB7F8EE19A}"/>
                </a:ext>
              </a:extLst>
            </p:cNvPr>
            <p:cNvSpPr/>
            <p:nvPr>
              <p:custDataLst>
                <p:tags r:id="rId108"/>
              </p:custDataLst>
            </p:nvPr>
          </p:nvSpPr>
          <p:spPr>
            <a:xfrm>
              <a:off x="9163805" y="5384020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56" name="Freeform: Shape 2055">
              <a:extLst>
                <a:ext uri="{FF2B5EF4-FFF2-40B4-BE49-F238E27FC236}">
                  <a16:creationId xmlns:a16="http://schemas.microsoft.com/office/drawing/2014/main" id="{C30301CA-C38C-7D2A-918C-D55038F164CA}"/>
                </a:ext>
              </a:extLst>
            </p:cNvPr>
            <p:cNvSpPr/>
            <p:nvPr>
              <p:custDataLst>
                <p:tags r:id="rId109"/>
              </p:custDataLst>
            </p:nvPr>
          </p:nvSpPr>
          <p:spPr>
            <a:xfrm>
              <a:off x="9622774" y="5580663"/>
              <a:ext cx="223570" cy="259782"/>
            </a:xfrm>
            <a:custGeom>
              <a:avLst/>
              <a:gdLst>
                <a:gd name="connsiteX0" fmla="*/ 73086 w 223570"/>
                <a:gd name="connsiteY0" fmla="*/ 139714 h 259782"/>
                <a:gd name="connsiteX1" fmla="*/ 137234 w 223570"/>
                <a:gd name="connsiteY1" fmla="*/ 139714 h 259782"/>
                <a:gd name="connsiteX2" fmla="*/ 223778 w 223570"/>
                <a:gd name="connsiteY2" fmla="*/ 70870 h 259782"/>
                <a:gd name="connsiteX3" fmla="*/ 134198 w 223570"/>
                <a:gd name="connsiteY3" fmla="*/ 124 h 259782"/>
                <a:gd name="connsiteX4" fmla="*/ 207 w 223570"/>
                <a:gd name="connsiteY4" fmla="*/ 124 h 259782"/>
                <a:gd name="connsiteX5" fmla="*/ 207 w 223570"/>
                <a:gd name="connsiteY5" fmla="*/ 11915 h 259782"/>
                <a:gd name="connsiteX6" fmla="*/ 9317 w 223570"/>
                <a:gd name="connsiteY6" fmla="*/ 11915 h 259782"/>
                <a:gd name="connsiteX7" fmla="*/ 39303 w 223570"/>
                <a:gd name="connsiteY7" fmla="*/ 29792 h 259782"/>
                <a:gd name="connsiteX8" fmla="*/ 39303 w 223570"/>
                <a:gd name="connsiteY8" fmla="*/ 230239 h 259782"/>
                <a:gd name="connsiteX9" fmla="*/ 9317 w 223570"/>
                <a:gd name="connsiteY9" fmla="*/ 248115 h 259782"/>
                <a:gd name="connsiteX10" fmla="*/ 207 w 223570"/>
                <a:gd name="connsiteY10" fmla="*/ 248115 h 259782"/>
                <a:gd name="connsiteX11" fmla="*/ 207 w 223570"/>
                <a:gd name="connsiteY11" fmla="*/ 259906 h 259782"/>
                <a:gd name="connsiteX12" fmla="*/ 56005 w 223570"/>
                <a:gd name="connsiteY12" fmla="*/ 258765 h 259782"/>
                <a:gd name="connsiteX13" fmla="*/ 112182 w 223570"/>
                <a:gd name="connsiteY13" fmla="*/ 259906 h 259782"/>
                <a:gd name="connsiteX14" fmla="*/ 112182 w 223570"/>
                <a:gd name="connsiteY14" fmla="*/ 248115 h 259782"/>
                <a:gd name="connsiteX15" fmla="*/ 103072 w 223570"/>
                <a:gd name="connsiteY15" fmla="*/ 248115 h 259782"/>
                <a:gd name="connsiteX16" fmla="*/ 73086 w 223570"/>
                <a:gd name="connsiteY16" fmla="*/ 230239 h 259782"/>
                <a:gd name="connsiteX17" fmla="*/ 73086 w 223570"/>
                <a:gd name="connsiteY17" fmla="*/ 139714 h 259782"/>
                <a:gd name="connsiteX18" fmla="*/ 71947 w 223570"/>
                <a:gd name="connsiteY18" fmla="*/ 129825 h 259782"/>
                <a:gd name="connsiteX19" fmla="*/ 71947 w 223570"/>
                <a:gd name="connsiteY19" fmla="*/ 27129 h 259782"/>
                <a:gd name="connsiteX20" fmla="*/ 90546 w 223570"/>
                <a:gd name="connsiteY20" fmla="*/ 11915 h 259782"/>
                <a:gd name="connsiteX21" fmla="*/ 124329 w 223570"/>
                <a:gd name="connsiteY21" fmla="*/ 11915 h 259782"/>
                <a:gd name="connsiteX22" fmla="*/ 184681 w 223570"/>
                <a:gd name="connsiteY22" fmla="*/ 70870 h 259782"/>
                <a:gd name="connsiteX23" fmla="*/ 124329 w 223570"/>
                <a:gd name="connsiteY23" fmla="*/ 129825 h 259782"/>
                <a:gd name="connsiteX24" fmla="*/ 71947 w 223570"/>
                <a:gd name="connsiteY24" fmla="*/ 129825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86" y="139714"/>
                  </a:moveTo>
                  <a:lnTo>
                    <a:pt x="137234" y="139714"/>
                  </a:lnTo>
                  <a:cubicBezTo>
                    <a:pt x="182783" y="139714"/>
                    <a:pt x="223778" y="108906"/>
                    <a:pt x="223778" y="70870"/>
                  </a:cubicBezTo>
                  <a:cubicBezTo>
                    <a:pt x="223778" y="33595"/>
                    <a:pt x="186200" y="124"/>
                    <a:pt x="134198" y="124"/>
                  </a:cubicBezTo>
                  <a:lnTo>
                    <a:pt x="207" y="124"/>
                  </a:lnTo>
                  <a:lnTo>
                    <a:pt x="207" y="11915"/>
                  </a:lnTo>
                  <a:lnTo>
                    <a:pt x="9317" y="11915"/>
                  </a:lnTo>
                  <a:cubicBezTo>
                    <a:pt x="38544" y="11915"/>
                    <a:pt x="39303" y="16099"/>
                    <a:pt x="39303" y="29792"/>
                  </a:cubicBezTo>
                  <a:lnTo>
                    <a:pt x="39303" y="230239"/>
                  </a:lnTo>
                  <a:cubicBezTo>
                    <a:pt x="39303" y="243931"/>
                    <a:pt x="38544" y="248115"/>
                    <a:pt x="9317" y="248115"/>
                  </a:cubicBezTo>
                  <a:lnTo>
                    <a:pt x="207" y="248115"/>
                  </a:lnTo>
                  <a:lnTo>
                    <a:pt x="207" y="259906"/>
                  </a:lnTo>
                  <a:cubicBezTo>
                    <a:pt x="13492" y="258765"/>
                    <a:pt x="41581" y="258765"/>
                    <a:pt x="56005" y="258765"/>
                  </a:cubicBezTo>
                  <a:cubicBezTo>
                    <a:pt x="70429" y="258765"/>
                    <a:pt x="98897" y="258765"/>
                    <a:pt x="112182" y="259906"/>
                  </a:cubicBezTo>
                  <a:lnTo>
                    <a:pt x="112182" y="248115"/>
                  </a:lnTo>
                  <a:lnTo>
                    <a:pt x="103072" y="248115"/>
                  </a:lnTo>
                  <a:cubicBezTo>
                    <a:pt x="73845" y="248115"/>
                    <a:pt x="73086" y="243931"/>
                    <a:pt x="73086" y="230239"/>
                  </a:cubicBezTo>
                  <a:lnTo>
                    <a:pt x="73086" y="139714"/>
                  </a:lnTo>
                  <a:close/>
                  <a:moveTo>
                    <a:pt x="71947" y="129825"/>
                  </a:moveTo>
                  <a:lnTo>
                    <a:pt x="71947" y="27129"/>
                  </a:lnTo>
                  <a:cubicBezTo>
                    <a:pt x="71947" y="14578"/>
                    <a:pt x="72706" y="11915"/>
                    <a:pt x="90546" y="11915"/>
                  </a:cubicBezTo>
                  <a:lnTo>
                    <a:pt x="124329" y="11915"/>
                  </a:lnTo>
                  <a:cubicBezTo>
                    <a:pt x="184681" y="11915"/>
                    <a:pt x="184681" y="52233"/>
                    <a:pt x="184681" y="70870"/>
                  </a:cubicBezTo>
                  <a:cubicBezTo>
                    <a:pt x="184681" y="88747"/>
                    <a:pt x="184681" y="129825"/>
                    <a:pt x="124329" y="129825"/>
                  </a:cubicBezTo>
                  <a:lnTo>
                    <a:pt x="71947" y="12982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57" name="Freeform: Shape 2056">
              <a:extLst>
                <a:ext uri="{FF2B5EF4-FFF2-40B4-BE49-F238E27FC236}">
                  <a16:creationId xmlns:a16="http://schemas.microsoft.com/office/drawing/2014/main" id="{FE8F9AF3-440D-1512-90E4-CEF7CF0E2398}"/>
                </a:ext>
              </a:extLst>
            </p:cNvPr>
            <p:cNvSpPr/>
            <p:nvPr>
              <p:custDataLst>
                <p:tags r:id="rId110"/>
              </p:custDataLst>
            </p:nvPr>
          </p:nvSpPr>
          <p:spPr>
            <a:xfrm>
              <a:off x="9905391" y="5555179"/>
              <a:ext cx="88061" cy="380354"/>
            </a:xfrm>
            <a:custGeom>
              <a:avLst/>
              <a:gdLst>
                <a:gd name="connsiteX0" fmla="*/ 88276 w 88061"/>
                <a:gd name="connsiteY0" fmla="*/ 376675 h 380354"/>
                <a:gd name="connsiteX1" fmla="*/ 81823 w 88061"/>
                <a:gd name="connsiteY1" fmla="*/ 368307 h 380354"/>
                <a:gd name="connsiteX2" fmla="*/ 22229 w 88061"/>
                <a:gd name="connsiteY2" fmla="*/ 190301 h 380354"/>
                <a:gd name="connsiteX3" fmla="*/ 83341 w 88061"/>
                <a:gd name="connsiteY3" fmla="*/ 10394 h 380354"/>
                <a:gd name="connsiteX4" fmla="*/ 88276 w 88061"/>
                <a:gd name="connsiteY4" fmla="*/ 3928 h 380354"/>
                <a:gd name="connsiteX5" fmla="*/ 84480 w 88061"/>
                <a:gd name="connsiteY5" fmla="*/ 124 h 380354"/>
                <a:gd name="connsiteX6" fmla="*/ 24127 w 88061"/>
                <a:gd name="connsiteY6" fmla="*/ 74293 h 380354"/>
                <a:gd name="connsiteX7" fmla="*/ 214 w 88061"/>
                <a:gd name="connsiteY7" fmla="*/ 190301 h 380354"/>
                <a:gd name="connsiteX8" fmla="*/ 25266 w 88061"/>
                <a:gd name="connsiteY8" fmla="*/ 308972 h 380354"/>
                <a:gd name="connsiteX9" fmla="*/ 84480 w 88061"/>
                <a:gd name="connsiteY9" fmla="*/ 380479 h 380354"/>
                <a:gd name="connsiteX10" fmla="*/ 88276 w 88061"/>
                <a:gd name="connsiteY10" fmla="*/ 376675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76" y="376675"/>
                  </a:moveTo>
                  <a:cubicBezTo>
                    <a:pt x="88276" y="375534"/>
                    <a:pt x="88276" y="374773"/>
                    <a:pt x="81823" y="368307"/>
                  </a:cubicBezTo>
                  <a:cubicBezTo>
                    <a:pt x="34376" y="320383"/>
                    <a:pt x="22229" y="248496"/>
                    <a:pt x="22229" y="190301"/>
                  </a:cubicBezTo>
                  <a:cubicBezTo>
                    <a:pt x="22229" y="124120"/>
                    <a:pt x="36653" y="57938"/>
                    <a:pt x="83341" y="10394"/>
                  </a:cubicBezTo>
                  <a:cubicBezTo>
                    <a:pt x="88276" y="5829"/>
                    <a:pt x="88276" y="5069"/>
                    <a:pt x="88276" y="3928"/>
                  </a:cubicBezTo>
                  <a:cubicBezTo>
                    <a:pt x="88276" y="1265"/>
                    <a:pt x="86757" y="124"/>
                    <a:pt x="84480" y="124"/>
                  </a:cubicBezTo>
                  <a:cubicBezTo>
                    <a:pt x="80684" y="124"/>
                    <a:pt x="46522" y="25988"/>
                    <a:pt x="24127" y="74293"/>
                  </a:cubicBezTo>
                  <a:cubicBezTo>
                    <a:pt x="4769" y="116132"/>
                    <a:pt x="214" y="158352"/>
                    <a:pt x="214" y="190301"/>
                  </a:cubicBezTo>
                  <a:cubicBezTo>
                    <a:pt x="214" y="219969"/>
                    <a:pt x="4389" y="265992"/>
                    <a:pt x="25266" y="308972"/>
                  </a:cubicBezTo>
                  <a:cubicBezTo>
                    <a:pt x="48040" y="355756"/>
                    <a:pt x="80684" y="380479"/>
                    <a:pt x="84480" y="380479"/>
                  </a:cubicBezTo>
                  <a:cubicBezTo>
                    <a:pt x="86757" y="380479"/>
                    <a:pt x="88276" y="379338"/>
                    <a:pt x="88276" y="376675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58" name="Freeform: Shape 2057">
              <a:extLst>
                <a:ext uri="{FF2B5EF4-FFF2-40B4-BE49-F238E27FC236}">
                  <a16:creationId xmlns:a16="http://schemas.microsoft.com/office/drawing/2014/main" id="{FD9D7F8E-3C51-4BC6-F6DE-2C0FEEDADE1F}"/>
                </a:ext>
              </a:extLst>
            </p:cNvPr>
            <p:cNvSpPr/>
            <p:nvPr>
              <p:custDataLst>
                <p:tags r:id="rId111"/>
              </p:custDataLst>
            </p:nvPr>
          </p:nvSpPr>
          <p:spPr>
            <a:xfrm>
              <a:off x="10028711" y="5580663"/>
              <a:ext cx="255075" cy="259782"/>
            </a:xfrm>
            <a:custGeom>
              <a:avLst/>
              <a:gdLst>
                <a:gd name="connsiteX0" fmla="*/ 218 w 255075"/>
                <a:gd name="connsiteY0" fmla="*/ 124 h 259782"/>
                <a:gd name="connsiteX1" fmla="*/ 218 w 255075"/>
                <a:gd name="connsiteY1" fmla="*/ 11915 h 259782"/>
                <a:gd name="connsiteX2" fmla="*/ 9328 w 255075"/>
                <a:gd name="connsiteY2" fmla="*/ 11915 h 259782"/>
                <a:gd name="connsiteX3" fmla="*/ 39314 w 255075"/>
                <a:gd name="connsiteY3" fmla="*/ 29792 h 259782"/>
                <a:gd name="connsiteX4" fmla="*/ 39314 w 255075"/>
                <a:gd name="connsiteY4" fmla="*/ 230239 h 259782"/>
                <a:gd name="connsiteX5" fmla="*/ 9328 w 255075"/>
                <a:gd name="connsiteY5" fmla="*/ 248115 h 259782"/>
                <a:gd name="connsiteX6" fmla="*/ 218 w 255075"/>
                <a:gd name="connsiteY6" fmla="*/ 248115 h 259782"/>
                <a:gd name="connsiteX7" fmla="*/ 218 w 255075"/>
                <a:gd name="connsiteY7" fmla="*/ 259906 h 259782"/>
                <a:gd name="connsiteX8" fmla="*/ 139143 w 255075"/>
                <a:gd name="connsiteY8" fmla="*/ 259906 h 259782"/>
                <a:gd name="connsiteX9" fmla="*/ 255293 w 255075"/>
                <a:gd name="connsiteY9" fmla="*/ 132107 h 259782"/>
                <a:gd name="connsiteX10" fmla="*/ 139143 w 255075"/>
                <a:gd name="connsiteY10" fmla="*/ 124 h 259782"/>
                <a:gd name="connsiteX11" fmla="*/ 218 w 255075"/>
                <a:gd name="connsiteY11" fmla="*/ 124 h 259782"/>
                <a:gd name="connsiteX12" fmla="*/ 90557 w 255075"/>
                <a:gd name="connsiteY12" fmla="*/ 248115 h 259782"/>
                <a:gd name="connsiteX13" fmla="*/ 71958 w 255075"/>
                <a:gd name="connsiteY13" fmla="*/ 232901 h 259782"/>
                <a:gd name="connsiteX14" fmla="*/ 71958 w 255075"/>
                <a:gd name="connsiteY14" fmla="*/ 27129 h 259782"/>
                <a:gd name="connsiteX15" fmla="*/ 90557 w 255075"/>
                <a:gd name="connsiteY15" fmla="*/ 11915 h 259782"/>
                <a:gd name="connsiteX16" fmla="*/ 128515 w 255075"/>
                <a:gd name="connsiteY16" fmla="*/ 11915 h 259782"/>
                <a:gd name="connsiteX17" fmla="*/ 197597 w 255075"/>
                <a:gd name="connsiteY17" fmla="*/ 47288 h 259782"/>
                <a:gd name="connsiteX18" fmla="*/ 217335 w 255075"/>
                <a:gd name="connsiteY18" fmla="*/ 132107 h 259782"/>
                <a:gd name="connsiteX19" fmla="*/ 196459 w 255075"/>
                <a:gd name="connsiteY19" fmla="*/ 215785 h 259782"/>
                <a:gd name="connsiteX20" fmla="*/ 128894 w 255075"/>
                <a:gd name="connsiteY20" fmla="*/ 248115 h 259782"/>
                <a:gd name="connsiteX21" fmla="*/ 90557 w 255075"/>
                <a:gd name="connsiteY21" fmla="*/ 248115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218" y="124"/>
                  </a:moveTo>
                  <a:lnTo>
                    <a:pt x="218" y="11915"/>
                  </a:lnTo>
                  <a:lnTo>
                    <a:pt x="9328" y="11915"/>
                  </a:lnTo>
                  <a:cubicBezTo>
                    <a:pt x="38555" y="11915"/>
                    <a:pt x="39314" y="16099"/>
                    <a:pt x="39314" y="29792"/>
                  </a:cubicBezTo>
                  <a:lnTo>
                    <a:pt x="39314" y="230239"/>
                  </a:lnTo>
                  <a:cubicBezTo>
                    <a:pt x="39314" y="243931"/>
                    <a:pt x="38555" y="248115"/>
                    <a:pt x="9328" y="248115"/>
                  </a:cubicBezTo>
                  <a:lnTo>
                    <a:pt x="218" y="248115"/>
                  </a:lnTo>
                  <a:lnTo>
                    <a:pt x="218" y="259906"/>
                  </a:lnTo>
                  <a:lnTo>
                    <a:pt x="139143" y="259906"/>
                  </a:lnTo>
                  <a:cubicBezTo>
                    <a:pt x="202912" y="259906"/>
                    <a:pt x="255293" y="203614"/>
                    <a:pt x="255293" y="132107"/>
                  </a:cubicBezTo>
                  <a:cubicBezTo>
                    <a:pt x="255293" y="59840"/>
                    <a:pt x="204050" y="124"/>
                    <a:pt x="139143" y="124"/>
                  </a:cubicBezTo>
                  <a:lnTo>
                    <a:pt x="218" y="124"/>
                  </a:lnTo>
                  <a:close/>
                  <a:moveTo>
                    <a:pt x="90557" y="248115"/>
                  </a:moveTo>
                  <a:cubicBezTo>
                    <a:pt x="72717" y="248115"/>
                    <a:pt x="71958" y="245453"/>
                    <a:pt x="71958" y="232901"/>
                  </a:cubicBezTo>
                  <a:lnTo>
                    <a:pt x="71958" y="27129"/>
                  </a:lnTo>
                  <a:cubicBezTo>
                    <a:pt x="71958" y="14578"/>
                    <a:pt x="72717" y="11915"/>
                    <a:pt x="90557" y="11915"/>
                  </a:cubicBezTo>
                  <a:lnTo>
                    <a:pt x="128515" y="11915"/>
                  </a:lnTo>
                  <a:cubicBezTo>
                    <a:pt x="152048" y="11915"/>
                    <a:pt x="178239" y="20283"/>
                    <a:pt x="197597" y="47288"/>
                  </a:cubicBezTo>
                  <a:cubicBezTo>
                    <a:pt x="213919" y="69729"/>
                    <a:pt x="217335" y="102439"/>
                    <a:pt x="217335" y="132107"/>
                  </a:cubicBezTo>
                  <a:cubicBezTo>
                    <a:pt x="217335" y="174326"/>
                    <a:pt x="210123" y="197148"/>
                    <a:pt x="196459" y="215785"/>
                  </a:cubicBezTo>
                  <a:cubicBezTo>
                    <a:pt x="188867" y="226055"/>
                    <a:pt x="167231" y="248115"/>
                    <a:pt x="128894" y="248115"/>
                  </a:cubicBezTo>
                  <a:lnTo>
                    <a:pt x="90557" y="24811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59" name="Freeform: Shape 2058">
              <a:extLst>
                <a:ext uri="{FF2B5EF4-FFF2-40B4-BE49-F238E27FC236}">
                  <a16:creationId xmlns:a16="http://schemas.microsoft.com/office/drawing/2014/main" id="{F686F5A3-C53F-987F-8B88-84770AFEE6EE}"/>
                </a:ext>
              </a:extLst>
            </p:cNvPr>
            <p:cNvSpPr/>
            <p:nvPr>
              <p:custDataLst>
                <p:tags r:id="rId112"/>
              </p:custDataLst>
            </p:nvPr>
          </p:nvSpPr>
          <p:spPr>
            <a:xfrm>
              <a:off x="10309557" y="5747258"/>
              <a:ext cx="100587" cy="22060"/>
            </a:xfrm>
            <a:custGeom>
              <a:avLst/>
              <a:gdLst>
                <a:gd name="connsiteX0" fmla="*/ 100813 w 100587"/>
                <a:gd name="connsiteY0" fmla="*/ 22185 h 22060"/>
                <a:gd name="connsiteX1" fmla="*/ 100813 w 100587"/>
                <a:gd name="connsiteY1" fmla="*/ 124 h 22060"/>
                <a:gd name="connsiteX2" fmla="*/ 225 w 100587"/>
                <a:gd name="connsiteY2" fmla="*/ 124 h 22060"/>
                <a:gd name="connsiteX3" fmla="*/ 225 w 100587"/>
                <a:gd name="connsiteY3" fmla="*/ 22185 h 22060"/>
                <a:gd name="connsiteX4" fmla="*/ 100813 w 100587"/>
                <a:gd name="connsiteY4" fmla="*/ 22185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13" y="22185"/>
                  </a:moveTo>
                  <a:lnTo>
                    <a:pt x="100813" y="124"/>
                  </a:lnTo>
                  <a:lnTo>
                    <a:pt x="225" y="124"/>
                  </a:lnTo>
                  <a:lnTo>
                    <a:pt x="225" y="22185"/>
                  </a:lnTo>
                  <a:lnTo>
                    <a:pt x="100813" y="2218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0" name="Freeform: Shape 2059">
              <a:extLst>
                <a:ext uri="{FF2B5EF4-FFF2-40B4-BE49-F238E27FC236}">
                  <a16:creationId xmlns:a16="http://schemas.microsoft.com/office/drawing/2014/main" id="{85FDA41A-9818-F7DA-C113-39B16D553034}"/>
                </a:ext>
              </a:extLst>
            </p:cNvPr>
            <p:cNvSpPr/>
            <p:nvPr>
              <p:custDataLst>
                <p:tags r:id="rId113"/>
              </p:custDataLst>
            </p:nvPr>
          </p:nvSpPr>
          <p:spPr>
            <a:xfrm>
              <a:off x="10464551" y="5800127"/>
              <a:ext cx="44410" cy="113726"/>
            </a:xfrm>
            <a:custGeom>
              <a:avLst/>
              <a:gdLst>
                <a:gd name="connsiteX0" fmla="*/ 44639 w 44410"/>
                <a:gd name="connsiteY0" fmla="*/ 40061 h 113726"/>
                <a:gd name="connsiteX1" fmla="*/ 20346 w 44410"/>
                <a:gd name="connsiteY1" fmla="*/ 124 h 113726"/>
                <a:gd name="connsiteX2" fmla="*/ 229 w 44410"/>
                <a:gd name="connsiteY2" fmla="*/ 20283 h 113726"/>
                <a:gd name="connsiteX3" fmla="*/ 20346 w 44410"/>
                <a:gd name="connsiteY3" fmla="*/ 40442 h 113726"/>
                <a:gd name="connsiteX4" fmla="*/ 34770 w 44410"/>
                <a:gd name="connsiteY4" fmla="*/ 35117 h 113726"/>
                <a:gd name="connsiteX5" fmla="*/ 35529 w 44410"/>
                <a:gd name="connsiteY5" fmla="*/ 34356 h 113726"/>
                <a:gd name="connsiteX6" fmla="*/ 36288 w 44410"/>
                <a:gd name="connsiteY6" fmla="*/ 40061 h 113726"/>
                <a:gd name="connsiteX7" fmla="*/ 8959 w 44410"/>
                <a:gd name="connsiteY7" fmla="*/ 105482 h 113726"/>
                <a:gd name="connsiteX8" fmla="*/ 6302 w 44410"/>
                <a:gd name="connsiteY8" fmla="*/ 109666 h 113726"/>
                <a:gd name="connsiteX9" fmla="*/ 10098 w 44410"/>
                <a:gd name="connsiteY9" fmla="*/ 113850 h 113726"/>
                <a:gd name="connsiteX10" fmla="*/ 44639 w 44410"/>
                <a:gd name="connsiteY10" fmla="*/ 40061 h 113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410" h="113726">
                  <a:moveTo>
                    <a:pt x="44639" y="40061"/>
                  </a:moveTo>
                  <a:cubicBezTo>
                    <a:pt x="44639" y="15719"/>
                    <a:pt x="35529" y="124"/>
                    <a:pt x="20346" y="124"/>
                  </a:cubicBezTo>
                  <a:cubicBezTo>
                    <a:pt x="7061" y="124"/>
                    <a:pt x="229" y="10394"/>
                    <a:pt x="229" y="20283"/>
                  </a:cubicBezTo>
                  <a:cubicBezTo>
                    <a:pt x="229" y="30172"/>
                    <a:pt x="6681" y="40442"/>
                    <a:pt x="20346" y="40442"/>
                  </a:cubicBezTo>
                  <a:cubicBezTo>
                    <a:pt x="26419" y="40442"/>
                    <a:pt x="30974" y="38160"/>
                    <a:pt x="34770" y="35117"/>
                  </a:cubicBezTo>
                  <a:lnTo>
                    <a:pt x="35529" y="34356"/>
                  </a:lnTo>
                  <a:cubicBezTo>
                    <a:pt x="35909" y="34356"/>
                    <a:pt x="36288" y="34736"/>
                    <a:pt x="36288" y="40061"/>
                  </a:cubicBezTo>
                  <a:cubicBezTo>
                    <a:pt x="36288" y="64404"/>
                    <a:pt x="25660" y="87606"/>
                    <a:pt x="8959" y="105482"/>
                  </a:cubicBezTo>
                  <a:cubicBezTo>
                    <a:pt x="6681" y="107764"/>
                    <a:pt x="6302" y="108145"/>
                    <a:pt x="6302" y="109666"/>
                  </a:cubicBezTo>
                  <a:cubicBezTo>
                    <a:pt x="6302" y="112329"/>
                    <a:pt x="8200" y="113850"/>
                    <a:pt x="10098" y="113850"/>
                  </a:cubicBezTo>
                  <a:cubicBezTo>
                    <a:pt x="14653" y="113850"/>
                    <a:pt x="44639" y="83802"/>
                    <a:pt x="44639" y="4006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1" name="Freeform: Shape 2060">
              <a:extLst>
                <a:ext uri="{FF2B5EF4-FFF2-40B4-BE49-F238E27FC236}">
                  <a16:creationId xmlns:a16="http://schemas.microsoft.com/office/drawing/2014/main" id="{DA596B8A-F74D-3193-1A7A-47604D5CD892}"/>
                </a:ext>
              </a:extLst>
            </p:cNvPr>
            <p:cNvSpPr/>
            <p:nvPr>
              <p:custDataLst>
                <p:tags r:id="rId114"/>
              </p:custDataLst>
            </p:nvPr>
          </p:nvSpPr>
          <p:spPr>
            <a:xfrm>
              <a:off x="10551010" y="5582945"/>
              <a:ext cx="246345" cy="257499"/>
            </a:xfrm>
            <a:custGeom>
              <a:avLst/>
              <a:gdLst>
                <a:gd name="connsiteX0" fmla="*/ 239365 w 246345"/>
                <a:gd name="connsiteY0" fmla="*/ 124 h 257499"/>
                <a:gd name="connsiteX1" fmla="*/ 7443 w 246345"/>
                <a:gd name="connsiteY1" fmla="*/ 124 h 257499"/>
                <a:gd name="connsiteX2" fmla="*/ 231 w 246345"/>
                <a:gd name="connsiteY2" fmla="*/ 85704 h 257499"/>
                <a:gd name="connsiteX3" fmla="*/ 9721 w 246345"/>
                <a:gd name="connsiteY3" fmla="*/ 85704 h 257499"/>
                <a:gd name="connsiteX4" fmla="*/ 78045 w 246345"/>
                <a:gd name="connsiteY4" fmla="*/ 11915 h 257499"/>
                <a:gd name="connsiteX5" fmla="*/ 98542 w 246345"/>
                <a:gd name="connsiteY5" fmla="*/ 12676 h 257499"/>
                <a:gd name="connsiteX6" fmla="*/ 106513 w 246345"/>
                <a:gd name="connsiteY6" fmla="*/ 27129 h 257499"/>
                <a:gd name="connsiteX7" fmla="*/ 106513 w 246345"/>
                <a:gd name="connsiteY7" fmla="*/ 227576 h 257499"/>
                <a:gd name="connsiteX8" fmla="*/ 66657 w 246345"/>
                <a:gd name="connsiteY8" fmla="*/ 245833 h 257499"/>
                <a:gd name="connsiteX9" fmla="*/ 51474 w 246345"/>
                <a:gd name="connsiteY9" fmla="*/ 245833 h 257499"/>
                <a:gd name="connsiteX10" fmla="*/ 51474 w 246345"/>
                <a:gd name="connsiteY10" fmla="*/ 257624 h 257499"/>
                <a:gd name="connsiteX11" fmla="*/ 123214 w 246345"/>
                <a:gd name="connsiteY11" fmla="*/ 256483 h 257499"/>
                <a:gd name="connsiteX12" fmla="*/ 195334 w 246345"/>
                <a:gd name="connsiteY12" fmla="*/ 257624 h 257499"/>
                <a:gd name="connsiteX13" fmla="*/ 195334 w 246345"/>
                <a:gd name="connsiteY13" fmla="*/ 245833 h 257499"/>
                <a:gd name="connsiteX14" fmla="*/ 180151 w 246345"/>
                <a:gd name="connsiteY14" fmla="*/ 245833 h 257499"/>
                <a:gd name="connsiteX15" fmla="*/ 140295 w 246345"/>
                <a:gd name="connsiteY15" fmla="*/ 227576 h 257499"/>
                <a:gd name="connsiteX16" fmla="*/ 140295 w 246345"/>
                <a:gd name="connsiteY16" fmla="*/ 27129 h 257499"/>
                <a:gd name="connsiteX17" fmla="*/ 147128 w 246345"/>
                <a:gd name="connsiteY17" fmla="*/ 12676 h 257499"/>
                <a:gd name="connsiteX18" fmla="*/ 168763 w 246345"/>
                <a:gd name="connsiteY18" fmla="*/ 11915 h 257499"/>
                <a:gd name="connsiteX19" fmla="*/ 237087 w 246345"/>
                <a:gd name="connsiteY19" fmla="*/ 85704 h 257499"/>
                <a:gd name="connsiteX20" fmla="*/ 246576 w 246345"/>
                <a:gd name="connsiteY20" fmla="*/ 85704 h 257499"/>
                <a:gd name="connsiteX21" fmla="*/ 239365 w 246345"/>
                <a:gd name="connsiteY21" fmla="*/ 124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365" y="124"/>
                  </a:moveTo>
                  <a:lnTo>
                    <a:pt x="7443" y="124"/>
                  </a:lnTo>
                  <a:lnTo>
                    <a:pt x="231" y="85704"/>
                  </a:lnTo>
                  <a:lnTo>
                    <a:pt x="9721" y="85704"/>
                  </a:lnTo>
                  <a:cubicBezTo>
                    <a:pt x="15035" y="24467"/>
                    <a:pt x="20729" y="11915"/>
                    <a:pt x="78045" y="11915"/>
                  </a:cubicBezTo>
                  <a:cubicBezTo>
                    <a:pt x="84877" y="11915"/>
                    <a:pt x="94746" y="11915"/>
                    <a:pt x="98542" y="12676"/>
                  </a:cubicBezTo>
                  <a:cubicBezTo>
                    <a:pt x="106513" y="14197"/>
                    <a:pt x="106513" y="18381"/>
                    <a:pt x="106513" y="27129"/>
                  </a:cubicBezTo>
                  <a:lnTo>
                    <a:pt x="106513" y="227576"/>
                  </a:lnTo>
                  <a:cubicBezTo>
                    <a:pt x="106513" y="240508"/>
                    <a:pt x="106513" y="245833"/>
                    <a:pt x="66657" y="245833"/>
                  </a:cubicBezTo>
                  <a:lnTo>
                    <a:pt x="51474" y="245833"/>
                  </a:lnTo>
                  <a:lnTo>
                    <a:pt x="51474" y="257624"/>
                  </a:lnTo>
                  <a:cubicBezTo>
                    <a:pt x="67037" y="256483"/>
                    <a:pt x="105754" y="256483"/>
                    <a:pt x="123214" y="256483"/>
                  </a:cubicBezTo>
                  <a:cubicBezTo>
                    <a:pt x="140675" y="256483"/>
                    <a:pt x="179771" y="256483"/>
                    <a:pt x="195334" y="257624"/>
                  </a:cubicBezTo>
                  <a:lnTo>
                    <a:pt x="195334" y="245833"/>
                  </a:lnTo>
                  <a:lnTo>
                    <a:pt x="180151" y="245833"/>
                  </a:lnTo>
                  <a:cubicBezTo>
                    <a:pt x="140295" y="245833"/>
                    <a:pt x="140295" y="240508"/>
                    <a:pt x="140295" y="227576"/>
                  </a:cubicBezTo>
                  <a:lnTo>
                    <a:pt x="140295" y="27129"/>
                  </a:lnTo>
                  <a:cubicBezTo>
                    <a:pt x="140295" y="19522"/>
                    <a:pt x="140295" y="14197"/>
                    <a:pt x="147128" y="12676"/>
                  </a:cubicBezTo>
                  <a:cubicBezTo>
                    <a:pt x="151303" y="11915"/>
                    <a:pt x="161551" y="11915"/>
                    <a:pt x="168763" y="11915"/>
                  </a:cubicBezTo>
                  <a:cubicBezTo>
                    <a:pt x="226079" y="11915"/>
                    <a:pt x="231773" y="24467"/>
                    <a:pt x="237087" y="85704"/>
                  </a:cubicBezTo>
                  <a:lnTo>
                    <a:pt x="246576" y="85704"/>
                  </a:lnTo>
                  <a:lnTo>
                    <a:pt x="239365" y="12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2" name="Freeform: Shape 2061">
              <a:extLst>
                <a:ext uri="{FF2B5EF4-FFF2-40B4-BE49-F238E27FC236}">
                  <a16:creationId xmlns:a16="http://schemas.microsoft.com/office/drawing/2014/main" id="{257E921A-27BF-0438-7CFF-250E51841005}"/>
                </a:ext>
              </a:extLst>
            </p:cNvPr>
            <p:cNvSpPr/>
            <p:nvPr>
              <p:custDataLst>
                <p:tags r:id="rId115"/>
              </p:custDataLst>
            </p:nvPr>
          </p:nvSpPr>
          <p:spPr>
            <a:xfrm>
              <a:off x="10815660" y="5747258"/>
              <a:ext cx="100587" cy="22060"/>
            </a:xfrm>
            <a:custGeom>
              <a:avLst/>
              <a:gdLst>
                <a:gd name="connsiteX0" fmla="*/ 100826 w 100587"/>
                <a:gd name="connsiteY0" fmla="*/ 22185 h 22060"/>
                <a:gd name="connsiteX1" fmla="*/ 100826 w 100587"/>
                <a:gd name="connsiteY1" fmla="*/ 124 h 22060"/>
                <a:gd name="connsiteX2" fmla="*/ 239 w 100587"/>
                <a:gd name="connsiteY2" fmla="*/ 124 h 22060"/>
                <a:gd name="connsiteX3" fmla="*/ 239 w 100587"/>
                <a:gd name="connsiteY3" fmla="*/ 22185 h 22060"/>
                <a:gd name="connsiteX4" fmla="*/ 100826 w 100587"/>
                <a:gd name="connsiteY4" fmla="*/ 22185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26" y="22185"/>
                  </a:moveTo>
                  <a:lnTo>
                    <a:pt x="100826" y="124"/>
                  </a:lnTo>
                  <a:lnTo>
                    <a:pt x="239" y="124"/>
                  </a:lnTo>
                  <a:lnTo>
                    <a:pt x="239" y="22185"/>
                  </a:lnTo>
                  <a:lnTo>
                    <a:pt x="100826" y="2218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3" name="Freeform: Shape 2062">
              <a:extLst>
                <a:ext uri="{FF2B5EF4-FFF2-40B4-BE49-F238E27FC236}">
                  <a16:creationId xmlns:a16="http://schemas.microsoft.com/office/drawing/2014/main" id="{BC21E094-B899-4CA8-F6EE-945778CA6B43}"/>
                </a:ext>
              </a:extLst>
            </p:cNvPr>
            <p:cNvSpPr/>
            <p:nvPr>
              <p:custDataLst>
                <p:tags r:id="rId116"/>
              </p:custDataLst>
            </p:nvPr>
          </p:nvSpPr>
          <p:spPr>
            <a:xfrm>
              <a:off x="10959646" y="5555179"/>
              <a:ext cx="88061" cy="380354"/>
            </a:xfrm>
            <a:custGeom>
              <a:avLst/>
              <a:gdLst>
                <a:gd name="connsiteX0" fmla="*/ 88304 w 88061"/>
                <a:gd name="connsiteY0" fmla="*/ 190301 h 380354"/>
                <a:gd name="connsiteX1" fmla="*/ 63252 w 88061"/>
                <a:gd name="connsiteY1" fmla="*/ 71631 h 380354"/>
                <a:gd name="connsiteX2" fmla="*/ 4038 w 88061"/>
                <a:gd name="connsiteY2" fmla="*/ 124 h 380354"/>
                <a:gd name="connsiteX3" fmla="*/ 242 w 88061"/>
                <a:gd name="connsiteY3" fmla="*/ 3928 h 380354"/>
                <a:gd name="connsiteX4" fmla="*/ 7454 w 88061"/>
                <a:gd name="connsiteY4" fmla="*/ 12676 h 380354"/>
                <a:gd name="connsiteX5" fmla="*/ 66288 w 88061"/>
                <a:gd name="connsiteY5" fmla="*/ 190301 h 380354"/>
                <a:gd name="connsiteX6" fmla="*/ 5176 w 88061"/>
                <a:gd name="connsiteY6" fmla="*/ 370209 h 380354"/>
                <a:gd name="connsiteX7" fmla="*/ 242 w 88061"/>
                <a:gd name="connsiteY7" fmla="*/ 376675 h 380354"/>
                <a:gd name="connsiteX8" fmla="*/ 4038 w 88061"/>
                <a:gd name="connsiteY8" fmla="*/ 380479 h 380354"/>
                <a:gd name="connsiteX9" fmla="*/ 64390 w 88061"/>
                <a:gd name="connsiteY9" fmla="*/ 306310 h 380354"/>
                <a:gd name="connsiteX10" fmla="*/ 88304 w 88061"/>
                <a:gd name="connsiteY10" fmla="*/ 190301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304" y="190301"/>
                  </a:moveTo>
                  <a:cubicBezTo>
                    <a:pt x="88304" y="160634"/>
                    <a:pt x="84128" y="114611"/>
                    <a:pt x="63252" y="71631"/>
                  </a:cubicBezTo>
                  <a:cubicBezTo>
                    <a:pt x="40477" y="24847"/>
                    <a:pt x="7833" y="124"/>
                    <a:pt x="4038" y="124"/>
                  </a:cubicBezTo>
                  <a:cubicBezTo>
                    <a:pt x="1760" y="124"/>
                    <a:pt x="242" y="1646"/>
                    <a:pt x="242" y="3928"/>
                  </a:cubicBezTo>
                  <a:cubicBezTo>
                    <a:pt x="242" y="5069"/>
                    <a:pt x="242" y="5829"/>
                    <a:pt x="7454" y="12676"/>
                  </a:cubicBezTo>
                  <a:cubicBezTo>
                    <a:pt x="44652" y="50331"/>
                    <a:pt x="66288" y="110807"/>
                    <a:pt x="66288" y="190301"/>
                  </a:cubicBezTo>
                  <a:cubicBezTo>
                    <a:pt x="66288" y="255342"/>
                    <a:pt x="52244" y="322284"/>
                    <a:pt x="5176" y="370209"/>
                  </a:cubicBezTo>
                  <a:cubicBezTo>
                    <a:pt x="242" y="374773"/>
                    <a:pt x="242" y="375534"/>
                    <a:pt x="242" y="376675"/>
                  </a:cubicBezTo>
                  <a:cubicBezTo>
                    <a:pt x="242" y="378957"/>
                    <a:pt x="1760" y="380479"/>
                    <a:pt x="4038" y="380479"/>
                  </a:cubicBezTo>
                  <a:cubicBezTo>
                    <a:pt x="7833" y="380479"/>
                    <a:pt x="41995" y="354615"/>
                    <a:pt x="64390" y="306310"/>
                  </a:cubicBezTo>
                  <a:cubicBezTo>
                    <a:pt x="83749" y="264471"/>
                    <a:pt x="88304" y="222251"/>
                    <a:pt x="88304" y="19030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4" name="Freeform: Shape 2063">
              <a:extLst>
                <a:ext uri="{FF2B5EF4-FFF2-40B4-BE49-F238E27FC236}">
                  <a16:creationId xmlns:a16="http://schemas.microsoft.com/office/drawing/2014/main" id="{B0C589E9-21C0-5A76-9477-4086F9199181}"/>
                </a:ext>
              </a:extLst>
            </p:cNvPr>
            <p:cNvSpPr/>
            <p:nvPr>
              <p:custDataLst>
                <p:tags r:id="rId117"/>
              </p:custDataLst>
            </p:nvPr>
          </p:nvSpPr>
          <p:spPr>
            <a:xfrm>
              <a:off x="11516126" y="5384020"/>
              <a:ext cx="15182" cy="593353"/>
            </a:xfrm>
            <a:custGeom>
              <a:avLst/>
              <a:gdLst>
                <a:gd name="connsiteX0" fmla="*/ 1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1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1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1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5" name="Freeform: Shape 2064">
              <a:extLst>
                <a:ext uri="{FF2B5EF4-FFF2-40B4-BE49-F238E27FC236}">
                  <a16:creationId xmlns:a16="http://schemas.microsoft.com/office/drawing/2014/main" id="{72DCBF38-6D2B-DA4C-29C2-E63965FAB748}"/>
                </a:ext>
              </a:extLst>
            </p:cNvPr>
            <p:cNvSpPr/>
            <p:nvPr>
              <p:custDataLst>
                <p:tags r:id="rId118"/>
              </p:custDataLst>
            </p:nvPr>
          </p:nvSpPr>
          <p:spPr>
            <a:xfrm>
              <a:off x="11849098" y="5580663"/>
              <a:ext cx="223570" cy="259782"/>
            </a:xfrm>
            <a:custGeom>
              <a:avLst/>
              <a:gdLst>
                <a:gd name="connsiteX0" fmla="*/ 73144 w 223570"/>
                <a:gd name="connsiteY0" fmla="*/ 139714 h 259782"/>
                <a:gd name="connsiteX1" fmla="*/ 137293 w 223570"/>
                <a:gd name="connsiteY1" fmla="*/ 139714 h 259782"/>
                <a:gd name="connsiteX2" fmla="*/ 223836 w 223570"/>
                <a:gd name="connsiteY2" fmla="*/ 70870 h 259782"/>
                <a:gd name="connsiteX3" fmla="*/ 134256 w 223570"/>
                <a:gd name="connsiteY3" fmla="*/ 124 h 259782"/>
                <a:gd name="connsiteX4" fmla="*/ 266 w 223570"/>
                <a:gd name="connsiteY4" fmla="*/ 124 h 259782"/>
                <a:gd name="connsiteX5" fmla="*/ 266 w 223570"/>
                <a:gd name="connsiteY5" fmla="*/ 11915 h 259782"/>
                <a:gd name="connsiteX6" fmla="*/ 9375 w 223570"/>
                <a:gd name="connsiteY6" fmla="*/ 11915 h 259782"/>
                <a:gd name="connsiteX7" fmla="*/ 39362 w 223570"/>
                <a:gd name="connsiteY7" fmla="*/ 29792 h 259782"/>
                <a:gd name="connsiteX8" fmla="*/ 39362 w 223570"/>
                <a:gd name="connsiteY8" fmla="*/ 230239 h 259782"/>
                <a:gd name="connsiteX9" fmla="*/ 9375 w 223570"/>
                <a:gd name="connsiteY9" fmla="*/ 248115 h 259782"/>
                <a:gd name="connsiteX10" fmla="*/ 266 w 223570"/>
                <a:gd name="connsiteY10" fmla="*/ 248115 h 259782"/>
                <a:gd name="connsiteX11" fmla="*/ 266 w 223570"/>
                <a:gd name="connsiteY11" fmla="*/ 259906 h 259782"/>
                <a:gd name="connsiteX12" fmla="*/ 56063 w 223570"/>
                <a:gd name="connsiteY12" fmla="*/ 258765 h 259782"/>
                <a:gd name="connsiteX13" fmla="*/ 112241 w 223570"/>
                <a:gd name="connsiteY13" fmla="*/ 259906 h 259782"/>
                <a:gd name="connsiteX14" fmla="*/ 112241 w 223570"/>
                <a:gd name="connsiteY14" fmla="*/ 248115 h 259782"/>
                <a:gd name="connsiteX15" fmla="*/ 103131 w 223570"/>
                <a:gd name="connsiteY15" fmla="*/ 248115 h 259782"/>
                <a:gd name="connsiteX16" fmla="*/ 73144 w 223570"/>
                <a:gd name="connsiteY16" fmla="*/ 230239 h 259782"/>
                <a:gd name="connsiteX17" fmla="*/ 73144 w 223570"/>
                <a:gd name="connsiteY17" fmla="*/ 139714 h 259782"/>
                <a:gd name="connsiteX18" fmla="*/ 72005 w 223570"/>
                <a:gd name="connsiteY18" fmla="*/ 129825 h 259782"/>
                <a:gd name="connsiteX19" fmla="*/ 72005 w 223570"/>
                <a:gd name="connsiteY19" fmla="*/ 27129 h 259782"/>
                <a:gd name="connsiteX20" fmla="*/ 90605 w 223570"/>
                <a:gd name="connsiteY20" fmla="*/ 11915 h 259782"/>
                <a:gd name="connsiteX21" fmla="*/ 124387 w 223570"/>
                <a:gd name="connsiteY21" fmla="*/ 11915 h 259782"/>
                <a:gd name="connsiteX22" fmla="*/ 184740 w 223570"/>
                <a:gd name="connsiteY22" fmla="*/ 70870 h 259782"/>
                <a:gd name="connsiteX23" fmla="*/ 124387 w 223570"/>
                <a:gd name="connsiteY23" fmla="*/ 129825 h 259782"/>
                <a:gd name="connsiteX24" fmla="*/ 72005 w 223570"/>
                <a:gd name="connsiteY24" fmla="*/ 129825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144" y="139714"/>
                  </a:moveTo>
                  <a:lnTo>
                    <a:pt x="137293" y="139714"/>
                  </a:lnTo>
                  <a:cubicBezTo>
                    <a:pt x="182842" y="139714"/>
                    <a:pt x="223836" y="108906"/>
                    <a:pt x="223836" y="70870"/>
                  </a:cubicBezTo>
                  <a:cubicBezTo>
                    <a:pt x="223836" y="33595"/>
                    <a:pt x="186258" y="124"/>
                    <a:pt x="134256" y="124"/>
                  </a:cubicBezTo>
                  <a:lnTo>
                    <a:pt x="266" y="124"/>
                  </a:lnTo>
                  <a:lnTo>
                    <a:pt x="266" y="11915"/>
                  </a:lnTo>
                  <a:lnTo>
                    <a:pt x="9375" y="11915"/>
                  </a:lnTo>
                  <a:cubicBezTo>
                    <a:pt x="38603" y="11915"/>
                    <a:pt x="39362" y="16099"/>
                    <a:pt x="39362" y="29792"/>
                  </a:cubicBezTo>
                  <a:lnTo>
                    <a:pt x="39362" y="230239"/>
                  </a:lnTo>
                  <a:cubicBezTo>
                    <a:pt x="39362" y="243931"/>
                    <a:pt x="38603" y="248115"/>
                    <a:pt x="9375" y="248115"/>
                  </a:cubicBezTo>
                  <a:lnTo>
                    <a:pt x="266" y="248115"/>
                  </a:lnTo>
                  <a:lnTo>
                    <a:pt x="266" y="259906"/>
                  </a:lnTo>
                  <a:cubicBezTo>
                    <a:pt x="13551" y="258765"/>
                    <a:pt x="41639" y="258765"/>
                    <a:pt x="56063" y="258765"/>
                  </a:cubicBezTo>
                  <a:cubicBezTo>
                    <a:pt x="70487" y="258765"/>
                    <a:pt x="98955" y="258765"/>
                    <a:pt x="112241" y="259906"/>
                  </a:cubicBezTo>
                  <a:lnTo>
                    <a:pt x="112241" y="248115"/>
                  </a:lnTo>
                  <a:lnTo>
                    <a:pt x="103131" y="248115"/>
                  </a:lnTo>
                  <a:cubicBezTo>
                    <a:pt x="73903" y="248115"/>
                    <a:pt x="73144" y="243931"/>
                    <a:pt x="73144" y="230239"/>
                  </a:cubicBezTo>
                  <a:lnTo>
                    <a:pt x="73144" y="139714"/>
                  </a:lnTo>
                  <a:close/>
                  <a:moveTo>
                    <a:pt x="72005" y="129825"/>
                  </a:moveTo>
                  <a:lnTo>
                    <a:pt x="72005" y="27129"/>
                  </a:lnTo>
                  <a:cubicBezTo>
                    <a:pt x="72005" y="14578"/>
                    <a:pt x="72765" y="11915"/>
                    <a:pt x="90605" y="11915"/>
                  </a:cubicBezTo>
                  <a:lnTo>
                    <a:pt x="124387" y="11915"/>
                  </a:lnTo>
                  <a:cubicBezTo>
                    <a:pt x="184740" y="11915"/>
                    <a:pt x="184740" y="52233"/>
                    <a:pt x="184740" y="70870"/>
                  </a:cubicBezTo>
                  <a:cubicBezTo>
                    <a:pt x="184740" y="88747"/>
                    <a:pt x="184740" y="129825"/>
                    <a:pt x="124387" y="129825"/>
                  </a:cubicBezTo>
                  <a:lnTo>
                    <a:pt x="72005" y="12982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6" name="Freeform: Shape 2065">
              <a:extLst>
                <a:ext uri="{FF2B5EF4-FFF2-40B4-BE49-F238E27FC236}">
                  <a16:creationId xmlns:a16="http://schemas.microsoft.com/office/drawing/2014/main" id="{8AF60451-9795-A790-3873-6CA18DC58C5E}"/>
                </a:ext>
              </a:extLst>
            </p:cNvPr>
            <p:cNvSpPr/>
            <p:nvPr>
              <p:custDataLst>
                <p:tags r:id="rId119"/>
              </p:custDataLst>
            </p:nvPr>
          </p:nvSpPr>
          <p:spPr>
            <a:xfrm>
              <a:off x="12131715" y="5555179"/>
              <a:ext cx="88061" cy="380354"/>
            </a:xfrm>
            <a:custGeom>
              <a:avLst/>
              <a:gdLst>
                <a:gd name="connsiteX0" fmla="*/ 88334 w 88061"/>
                <a:gd name="connsiteY0" fmla="*/ 376675 h 380354"/>
                <a:gd name="connsiteX1" fmla="*/ 81881 w 88061"/>
                <a:gd name="connsiteY1" fmla="*/ 368307 h 380354"/>
                <a:gd name="connsiteX2" fmla="*/ 22288 w 88061"/>
                <a:gd name="connsiteY2" fmla="*/ 190301 h 380354"/>
                <a:gd name="connsiteX3" fmla="*/ 83400 w 88061"/>
                <a:gd name="connsiteY3" fmla="*/ 10394 h 380354"/>
                <a:gd name="connsiteX4" fmla="*/ 88334 w 88061"/>
                <a:gd name="connsiteY4" fmla="*/ 3928 h 380354"/>
                <a:gd name="connsiteX5" fmla="*/ 84538 w 88061"/>
                <a:gd name="connsiteY5" fmla="*/ 124 h 380354"/>
                <a:gd name="connsiteX6" fmla="*/ 24186 w 88061"/>
                <a:gd name="connsiteY6" fmla="*/ 74293 h 380354"/>
                <a:gd name="connsiteX7" fmla="*/ 272 w 88061"/>
                <a:gd name="connsiteY7" fmla="*/ 190301 h 380354"/>
                <a:gd name="connsiteX8" fmla="*/ 25324 w 88061"/>
                <a:gd name="connsiteY8" fmla="*/ 308972 h 380354"/>
                <a:gd name="connsiteX9" fmla="*/ 84538 w 88061"/>
                <a:gd name="connsiteY9" fmla="*/ 380479 h 380354"/>
                <a:gd name="connsiteX10" fmla="*/ 88334 w 88061"/>
                <a:gd name="connsiteY10" fmla="*/ 376675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334" y="376675"/>
                  </a:moveTo>
                  <a:cubicBezTo>
                    <a:pt x="88334" y="375534"/>
                    <a:pt x="88334" y="374773"/>
                    <a:pt x="81881" y="368307"/>
                  </a:cubicBezTo>
                  <a:cubicBezTo>
                    <a:pt x="34434" y="320383"/>
                    <a:pt x="22288" y="248496"/>
                    <a:pt x="22288" y="190301"/>
                  </a:cubicBezTo>
                  <a:cubicBezTo>
                    <a:pt x="22288" y="124120"/>
                    <a:pt x="36712" y="57938"/>
                    <a:pt x="83400" y="10394"/>
                  </a:cubicBezTo>
                  <a:cubicBezTo>
                    <a:pt x="88334" y="5829"/>
                    <a:pt x="88334" y="5069"/>
                    <a:pt x="88334" y="3928"/>
                  </a:cubicBezTo>
                  <a:cubicBezTo>
                    <a:pt x="88334" y="1265"/>
                    <a:pt x="86816" y="124"/>
                    <a:pt x="84538" y="124"/>
                  </a:cubicBezTo>
                  <a:cubicBezTo>
                    <a:pt x="80742" y="124"/>
                    <a:pt x="46581" y="25988"/>
                    <a:pt x="24186" y="74293"/>
                  </a:cubicBezTo>
                  <a:cubicBezTo>
                    <a:pt x="4827" y="116132"/>
                    <a:pt x="272" y="158352"/>
                    <a:pt x="272" y="190301"/>
                  </a:cubicBezTo>
                  <a:cubicBezTo>
                    <a:pt x="272" y="219969"/>
                    <a:pt x="4448" y="265992"/>
                    <a:pt x="25324" y="308972"/>
                  </a:cubicBezTo>
                  <a:cubicBezTo>
                    <a:pt x="48099" y="355756"/>
                    <a:pt x="80742" y="380479"/>
                    <a:pt x="84538" y="380479"/>
                  </a:cubicBezTo>
                  <a:cubicBezTo>
                    <a:pt x="86816" y="380479"/>
                    <a:pt x="88334" y="379338"/>
                    <a:pt x="88334" y="376675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7" name="Freeform: Shape 2066">
              <a:extLst>
                <a:ext uri="{FF2B5EF4-FFF2-40B4-BE49-F238E27FC236}">
                  <a16:creationId xmlns:a16="http://schemas.microsoft.com/office/drawing/2014/main" id="{3C501F53-7C1F-1B36-4C64-C8F99422AE05}"/>
                </a:ext>
              </a:extLst>
            </p:cNvPr>
            <p:cNvSpPr/>
            <p:nvPr>
              <p:custDataLst>
                <p:tags r:id="rId120"/>
              </p:custDataLst>
            </p:nvPr>
          </p:nvSpPr>
          <p:spPr>
            <a:xfrm>
              <a:off x="12255415" y="5582945"/>
              <a:ext cx="246345" cy="257499"/>
            </a:xfrm>
            <a:custGeom>
              <a:avLst/>
              <a:gdLst>
                <a:gd name="connsiteX0" fmla="*/ 239409 w 246345"/>
                <a:gd name="connsiteY0" fmla="*/ 124 h 257499"/>
                <a:gd name="connsiteX1" fmla="*/ 7488 w 246345"/>
                <a:gd name="connsiteY1" fmla="*/ 124 h 257499"/>
                <a:gd name="connsiteX2" fmla="*/ 276 w 246345"/>
                <a:gd name="connsiteY2" fmla="*/ 85704 h 257499"/>
                <a:gd name="connsiteX3" fmla="*/ 9766 w 246345"/>
                <a:gd name="connsiteY3" fmla="*/ 85704 h 257499"/>
                <a:gd name="connsiteX4" fmla="*/ 78089 w 246345"/>
                <a:gd name="connsiteY4" fmla="*/ 11915 h 257499"/>
                <a:gd name="connsiteX5" fmla="*/ 98586 w 246345"/>
                <a:gd name="connsiteY5" fmla="*/ 12676 h 257499"/>
                <a:gd name="connsiteX6" fmla="*/ 106558 w 246345"/>
                <a:gd name="connsiteY6" fmla="*/ 27129 h 257499"/>
                <a:gd name="connsiteX7" fmla="*/ 106558 w 246345"/>
                <a:gd name="connsiteY7" fmla="*/ 227576 h 257499"/>
                <a:gd name="connsiteX8" fmla="*/ 66702 w 246345"/>
                <a:gd name="connsiteY8" fmla="*/ 245833 h 257499"/>
                <a:gd name="connsiteX9" fmla="*/ 51519 w 246345"/>
                <a:gd name="connsiteY9" fmla="*/ 245833 h 257499"/>
                <a:gd name="connsiteX10" fmla="*/ 51519 w 246345"/>
                <a:gd name="connsiteY10" fmla="*/ 257624 h 257499"/>
                <a:gd name="connsiteX11" fmla="*/ 123259 w 246345"/>
                <a:gd name="connsiteY11" fmla="*/ 256483 h 257499"/>
                <a:gd name="connsiteX12" fmla="*/ 195378 w 246345"/>
                <a:gd name="connsiteY12" fmla="*/ 257624 h 257499"/>
                <a:gd name="connsiteX13" fmla="*/ 195378 w 246345"/>
                <a:gd name="connsiteY13" fmla="*/ 245833 h 257499"/>
                <a:gd name="connsiteX14" fmla="*/ 180195 w 246345"/>
                <a:gd name="connsiteY14" fmla="*/ 245833 h 257499"/>
                <a:gd name="connsiteX15" fmla="*/ 140340 w 246345"/>
                <a:gd name="connsiteY15" fmla="*/ 227576 h 257499"/>
                <a:gd name="connsiteX16" fmla="*/ 140340 w 246345"/>
                <a:gd name="connsiteY16" fmla="*/ 27129 h 257499"/>
                <a:gd name="connsiteX17" fmla="*/ 147172 w 246345"/>
                <a:gd name="connsiteY17" fmla="*/ 12676 h 257499"/>
                <a:gd name="connsiteX18" fmla="*/ 168808 w 246345"/>
                <a:gd name="connsiteY18" fmla="*/ 11915 h 257499"/>
                <a:gd name="connsiteX19" fmla="*/ 237132 w 246345"/>
                <a:gd name="connsiteY19" fmla="*/ 85704 h 257499"/>
                <a:gd name="connsiteX20" fmla="*/ 246621 w 246345"/>
                <a:gd name="connsiteY20" fmla="*/ 85704 h 257499"/>
                <a:gd name="connsiteX21" fmla="*/ 239409 w 246345"/>
                <a:gd name="connsiteY21" fmla="*/ 124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409" y="124"/>
                  </a:moveTo>
                  <a:lnTo>
                    <a:pt x="7488" y="124"/>
                  </a:lnTo>
                  <a:lnTo>
                    <a:pt x="276" y="85704"/>
                  </a:lnTo>
                  <a:lnTo>
                    <a:pt x="9766" y="85704"/>
                  </a:lnTo>
                  <a:cubicBezTo>
                    <a:pt x="15080" y="24467"/>
                    <a:pt x="20773" y="11915"/>
                    <a:pt x="78089" y="11915"/>
                  </a:cubicBezTo>
                  <a:cubicBezTo>
                    <a:pt x="84922" y="11915"/>
                    <a:pt x="94791" y="11915"/>
                    <a:pt x="98586" y="12676"/>
                  </a:cubicBezTo>
                  <a:cubicBezTo>
                    <a:pt x="106558" y="14197"/>
                    <a:pt x="106558" y="18381"/>
                    <a:pt x="106558" y="27129"/>
                  </a:cubicBezTo>
                  <a:lnTo>
                    <a:pt x="106558" y="227576"/>
                  </a:lnTo>
                  <a:cubicBezTo>
                    <a:pt x="106558" y="240508"/>
                    <a:pt x="106558" y="245833"/>
                    <a:pt x="66702" y="245833"/>
                  </a:cubicBezTo>
                  <a:lnTo>
                    <a:pt x="51519" y="245833"/>
                  </a:lnTo>
                  <a:lnTo>
                    <a:pt x="51519" y="257624"/>
                  </a:lnTo>
                  <a:cubicBezTo>
                    <a:pt x="67082" y="256483"/>
                    <a:pt x="105798" y="256483"/>
                    <a:pt x="123259" y="256483"/>
                  </a:cubicBezTo>
                  <a:cubicBezTo>
                    <a:pt x="140719" y="256483"/>
                    <a:pt x="179816" y="256483"/>
                    <a:pt x="195378" y="257624"/>
                  </a:cubicBezTo>
                  <a:lnTo>
                    <a:pt x="195378" y="245833"/>
                  </a:lnTo>
                  <a:lnTo>
                    <a:pt x="180195" y="245833"/>
                  </a:lnTo>
                  <a:cubicBezTo>
                    <a:pt x="140340" y="245833"/>
                    <a:pt x="140340" y="240508"/>
                    <a:pt x="140340" y="227576"/>
                  </a:cubicBezTo>
                  <a:lnTo>
                    <a:pt x="140340" y="27129"/>
                  </a:lnTo>
                  <a:cubicBezTo>
                    <a:pt x="140340" y="19522"/>
                    <a:pt x="140340" y="14197"/>
                    <a:pt x="147172" y="12676"/>
                  </a:cubicBezTo>
                  <a:cubicBezTo>
                    <a:pt x="151348" y="11915"/>
                    <a:pt x="161596" y="11915"/>
                    <a:pt x="168808" y="11915"/>
                  </a:cubicBezTo>
                  <a:cubicBezTo>
                    <a:pt x="226124" y="11915"/>
                    <a:pt x="231818" y="24467"/>
                    <a:pt x="237132" y="85704"/>
                  </a:cubicBezTo>
                  <a:lnTo>
                    <a:pt x="246621" y="85704"/>
                  </a:lnTo>
                  <a:lnTo>
                    <a:pt x="239409" y="12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8" name="Freeform: Shape 2067">
              <a:extLst>
                <a:ext uri="{FF2B5EF4-FFF2-40B4-BE49-F238E27FC236}">
                  <a16:creationId xmlns:a16="http://schemas.microsoft.com/office/drawing/2014/main" id="{8691FB8B-133F-203A-3DC0-1A6C746A0C2A}"/>
                </a:ext>
              </a:extLst>
            </p:cNvPr>
            <p:cNvSpPr/>
            <p:nvPr>
              <p:custDataLst>
                <p:tags r:id="rId121"/>
              </p:custDataLst>
            </p:nvPr>
          </p:nvSpPr>
          <p:spPr>
            <a:xfrm>
              <a:off x="12520065" y="5747258"/>
              <a:ext cx="100587" cy="22060"/>
            </a:xfrm>
            <a:custGeom>
              <a:avLst/>
              <a:gdLst>
                <a:gd name="connsiteX0" fmla="*/ 100871 w 100587"/>
                <a:gd name="connsiteY0" fmla="*/ 22185 h 22060"/>
                <a:gd name="connsiteX1" fmla="*/ 100871 w 100587"/>
                <a:gd name="connsiteY1" fmla="*/ 124 h 22060"/>
                <a:gd name="connsiteX2" fmla="*/ 283 w 100587"/>
                <a:gd name="connsiteY2" fmla="*/ 124 h 22060"/>
                <a:gd name="connsiteX3" fmla="*/ 283 w 100587"/>
                <a:gd name="connsiteY3" fmla="*/ 22185 h 22060"/>
                <a:gd name="connsiteX4" fmla="*/ 100871 w 100587"/>
                <a:gd name="connsiteY4" fmla="*/ 22185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71" y="22185"/>
                  </a:moveTo>
                  <a:lnTo>
                    <a:pt x="100871" y="124"/>
                  </a:lnTo>
                  <a:lnTo>
                    <a:pt x="283" y="124"/>
                  </a:lnTo>
                  <a:lnTo>
                    <a:pt x="283" y="22185"/>
                  </a:lnTo>
                  <a:lnTo>
                    <a:pt x="100871" y="2218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9" name="Freeform: Shape 2068">
              <a:extLst>
                <a:ext uri="{FF2B5EF4-FFF2-40B4-BE49-F238E27FC236}">
                  <a16:creationId xmlns:a16="http://schemas.microsoft.com/office/drawing/2014/main" id="{BF27F627-E390-4A70-88BC-865797C31B38}"/>
                </a:ext>
              </a:extLst>
            </p:cNvPr>
            <p:cNvSpPr/>
            <p:nvPr>
              <p:custDataLst>
                <p:tags r:id="rId122"/>
              </p:custDataLst>
            </p:nvPr>
          </p:nvSpPr>
          <p:spPr>
            <a:xfrm>
              <a:off x="12664051" y="5555179"/>
              <a:ext cx="88061" cy="380354"/>
            </a:xfrm>
            <a:custGeom>
              <a:avLst/>
              <a:gdLst>
                <a:gd name="connsiteX0" fmla="*/ 88348 w 88061"/>
                <a:gd name="connsiteY0" fmla="*/ 190301 h 380354"/>
                <a:gd name="connsiteX1" fmla="*/ 63296 w 88061"/>
                <a:gd name="connsiteY1" fmla="*/ 71631 h 380354"/>
                <a:gd name="connsiteX2" fmla="*/ 4082 w 88061"/>
                <a:gd name="connsiteY2" fmla="*/ 124 h 380354"/>
                <a:gd name="connsiteX3" fmla="*/ 287 w 88061"/>
                <a:gd name="connsiteY3" fmla="*/ 3928 h 380354"/>
                <a:gd name="connsiteX4" fmla="*/ 7499 w 88061"/>
                <a:gd name="connsiteY4" fmla="*/ 12676 h 380354"/>
                <a:gd name="connsiteX5" fmla="*/ 66333 w 88061"/>
                <a:gd name="connsiteY5" fmla="*/ 190301 h 380354"/>
                <a:gd name="connsiteX6" fmla="*/ 5221 w 88061"/>
                <a:gd name="connsiteY6" fmla="*/ 370209 h 380354"/>
                <a:gd name="connsiteX7" fmla="*/ 287 w 88061"/>
                <a:gd name="connsiteY7" fmla="*/ 376675 h 380354"/>
                <a:gd name="connsiteX8" fmla="*/ 4082 w 88061"/>
                <a:gd name="connsiteY8" fmla="*/ 380479 h 380354"/>
                <a:gd name="connsiteX9" fmla="*/ 64435 w 88061"/>
                <a:gd name="connsiteY9" fmla="*/ 306310 h 380354"/>
                <a:gd name="connsiteX10" fmla="*/ 88348 w 88061"/>
                <a:gd name="connsiteY10" fmla="*/ 190301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348" y="190301"/>
                  </a:moveTo>
                  <a:cubicBezTo>
                    <a:pt x="88348" y="160634"/>
                    <a:pt x="84173" y="114611"/>
                    <a:pt x="63296" y="71631"/>
                  </a:cubicBezTo>
                  <a:cubicBezTo>
                    <a:pt x="40522" y="24847"/>
                    <a:pt x="7878" y="124"/>
                    <a:pt x="4082" y="124"/>
                  </a:cubicBezTo>
                  <a:cubicBezTo>
                    <a:pt x="1805" y="124"/>
                    <a:pt x="287" y="1646"/>
                    <a:pt x="287" y="3928"/>
                  </a:cubicBezTo>
                  <a:cubicBezTo>
                    <a:pt x="287" y="5069"/>
                    <a:pt x="287" y="5829"/>
                    <a:pt x="7499" y="12676"/>
                  </a:cubicBezTo>
                  <a:cubicBezTo>
                    <a:pt x="44697" y="50331"/>
                    <a:pt x="66333" y="110807"/>
                    <a:pt x="66333" y="190301"/>
                  </a:cubicBezTo>
                  <a:cubicBezTo>
                    <a:pt x="66333" y="255342"/>
                    <a:pt x="52289" y="322284"/>
                    <a:pt x="5221" y="370209"/>
                  </a:cubicBezTo>
                  <a:cubicBezTo>
                    <a:pt x="287" y="374773"/>
                    <a:pt x="287" y="375534"/>
                    <a:pt x="287" y="376675"/>
                  </a:cubicBezTo>
                  <a:cubicBezTo>
                    <a:pt x="287" y="378957"/>
                    <a:pt x="1805" y="380479"/>
                    <a:pt x="4082" y="380479"/>
                  </a:cubicBezTo>
                  <a:cubicBezTo>
                    <a:pt x="7878" y="380479"/>
                    <a:pt x="42040" y="354615"/>
                    <a:pt x="64435" y="306310"/>
                  </a:cubicBezTo>
                  <a:cubicBezTo>
                    <a:pt x="83793" y="264471"/>
                    <a:pt x="88348" y="222251"/>
                    <a:pt x="88348" y="19030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70" name="Freeform: Shape 2069">
              <a:extLst>
                <a:ext uri="{FF2B5EF4-FFF2-40B4-BE49-F238E27FC236}">
                  <a16:creationId xmlns:a16="http://schemas.microsoft.com/office/drawing/2014/main" id="{5A058DA1-FE69-370F-5A52-D1A65C8E3B09}"/>
                </a:ext>
              </a:extLst>
            </p:cNvPr>
            <p:cNvSpPr/>
            <p:nvPr>
              <p:custDataLst>
                <p:tags r:id="rId123"/>
              </p:custDataLst>
            </p:nvPr>
          </p:nvSpPr>
          <p:spPr>
            <a:xfrm>
              <a:off x="6642780" y="5977374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71" name="Freeform: Shape 2070">
              <a:extLst>
                <a:ext uri="{FF2B5EF4-FFF2-40B4-BE49-F238E27FC236}">
                  <a16:creationId xmlns:a16="http://schemas.microsoft.com/office/drawing/2014/main" id="{F588211A-C8CE-5C27-9209-0C1A5D3CF142}"/>
                </a:ext>
              </a:extLst>
            </p:cNvPr>
            <p:cNvSpPr/>
            <p:nvPr>
              <p:custDataLst>
                <p:tags r:id="rId124"/>
              </p:custDataLst>
            </p:nvPr>
          </p:nvSpPr>
          <p:spPr>
            <a:xfrm>
              <a:off x="7101752" y="6174017"/>
              <a:ext cx="223570" cy="259782"/>
            </a:xfrm>
            <a:custGeom>
              <a:avLst/>
              <a:gdLst>
                <a:gd name="connsiteX0" fmla="*/ 73020 w 223570"/>
                <a:gd name="connsiteY0" fmla="*/ 139730 h 259782"/>
                <a:gd name="connsiteX1" fmla="*/ 137168 w 223570"/>
                <a:gd name="connsiteY1" fmla="*/ 139730 h 259782"/>
                <a:gd name="connsiteX2" fmla="*/ 223711 w 223570"/>
                <a:gd name="connsiteY2" fmla="*/ 70886 h 259782"/>
                <a:gd name="connsiteX3" fmla="*/ 134131 w 223570"/>
                <a:gd name="connsiteY3" fmla="*/ 140 h 259782"/>
                <a:gd name="connsiteX4" fmla="*/ 141 w 223570"/>
                <a:gd name="connsiteY4" fmla="*/ 140 h 259782"/>
                <a:gd name="connsiteX5" fmla="*/ 141 w 223570"/>
                <a:gd name="connsiteY5" fmla="*/ 11931 h 259782"/>
                <a:gd name="connsiteX6" fmla="*/ 9251 w 223570"/>
                <a:gd name="connsiteY6" fmla="*/ 11931 h 259782"/>
                <a:gd name="connsiteX7" fmla="*/ 39237 w 223570"/>
                <a:gd name="connsiteY7" fmla="*/ 29807 h 259782"/>
                <a:gd name="connsiteX8" fmla="*/ 39237 w 223570"/>
                <a:gd name="connsiteY8" fmla="*/ 230254 h 259782"/>
                <a:gd name="connsiteX9" fmla="*/ 9251 w 223570"/>
                <a:gd name="connsiteY9" fmla="*/ 248131 h 259782"/>
                <a:gd name="connsiteX10" fmla="*/ 141 w 223570"/>
                <a:gd name="connsiteY10" fmla="*/ 248131 h 259782"/>
                <a:gd name="connsiteX11" fmla="*/ 141 w 223570"/>
                <a:gd name="connsiteY11" fmla="*/ 259922 h 259782"/>
                <a:gd name="connsiteX12" fmla="*/ 55939 w 223570"/>
                <a:gd name="connsiteY12" fmla="*/ 258781 h 259782"/>
                <a:gd name="connsiteX13" fmla="*/ 112116 w 223570"/>
                <a:gd name="connsiteY13" fmla="*/ 259922 h 259782"/>
                <a:gd name="connsiteX14" fmla="*/ 112116 w 223570"/>
                <a:gd name="connsiteY14" fmla="*/ 248131 h 259782"/>
                <a:gd name="connsiteX15" fmla="*/ 103006 w 223570"/>
                <a:gd name="connsiteY15" fmla="*/ 248131 h 259782"/>
                <a:gd name="connsiteX16" fmla="*/ 73020 w 223570"/>
                <a:gd name="connsiteY16" fmla="*/ 230254 h 259782"/>
                <a:gd name="connsiteX17" fmla="*/ 73020 w 223570"/>
                <a:gd name="connsiteY17" fmla="*/ 139730 h 259782"/>
                <a:gd name="connsiteX18" fmla="*/ 71881 w 223570"/>
                <a:gd name="connsiteY18" fmla="*/ 129841 h 259782"/>
                <a:gd name="connsiteX19" fmla="*/ 71881 w 223570"/>
                <a:gd name="connsiteY19" fmla="*/ 27145 h 259782"/>
                <a:gd name="connsiteX20" fmla="*/ 90480 w 223570"/>
                <a:gd name="connsiteY20" fmla="*/ 11931 h 259782"/>
                <a:gd name="connsiteX21" fmla="*/ 124262 w 223570"/>
                <a:gd name="connsiteY21" fmla="*/ 11931 h 259782"/>
                <a:gd name="connsiteX22" fmla="*/ 184615 w 223570"/>
                <a:gd name="connsiteY22" fmla="*/ 70886 h 259782"/>
                <a:gd name="connsiteX23" fmla="*/ 124262 w 223570"/>
                <a:gd name="connsiteY23" fmla="*/ 129841 h 259782"/>
                <a:gd name="connsiteX24" fmla="*/ 71881 w 223570"/>
                <a:gd name="connsiteY24" fmla="*/ 129841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20" y="139730"/>
                  </a:moveTo>
                  <a:lnTo>
                    <a:pt x="137168" y="139730"/>
                  </a:lnTo>
                  <a:cubicBezTo>
                    <a:pt x="182717" y="139730"/>
                    <a:pt x="223711" y="108921"/>
                    <a:pt x="223711" y="70886"/>
                  </a:cubicBezTo>
                  <a:cubicBezTo>
                    <a:pt x="223711" y="33611"/>
                    <a:pt x="186133" y="140"/>
                    <a:pt x="134131" y="140"/>
                  </a:cubicBezTo>
                  <a:lnTo>
                    <a:pt x="141" y="140"/>
                  </a:lnTo>
                  <a:lnTo>
                    <a:pt x="141" y="11931"/>
                  </a:lnTo>
                  <a:lnTo>
                    <a:pt x="9251" y="11931"/>
                  </a:lnTo>
                  <a:cubicBezTo>
                    <a:pt x="38478" y="11931"/>
                    <a:pt x="39237" y="16115"/>
                    <a:pt x="39237" y="29807"/>
                  </a:cubicBezTo>
                  <a:lnTo>
                    <a:pt x="39237" y="230254"/>
                  </a:lnTo>
                  <a:cubicBezTo>
                    <a:pt x="39237" y="243947"/>
                    <a:pt x="38478" y="248131"/>
                    <a:pt x="9251" y="248131"/>
                  </a:cubicBezTo>
                  <a:lnTo>
                    <a:pt x="141" y="248131"/>
                  </a:lnTo>
                  <a:lnTo>
                    <a:pt x="141" y="259922"/>
                  </a:lnTo>
                  <a:cubicBezTo>
                    <a:pt x="13426" y="258781"/>
                    <a:pt x="41515" y="258781"/>
                    <a:pt x="55939" y="258781"/>
                  </a:cubicBezTo>
                  <a:cubicBezTo>
                    <a:pt x="70363" y="258781"/>
                    <a:pt x="98831" y="258781"/>
                    <a:pt x="112116" y="259922"/>
                  </a:cubicBezTo>
                  <a:lnTo>
                    <a:pt x="112116" y="248131"/>
                  </a:lnTo>
                  <a:lnTo>
                    <a:pt x="103006" y="248131"/>
                  </a:lnTo>
                  <a:cubicBezTo>
                    <a:pt x="73779" y="248131"/>
                    <a:pt x="73020" y="243947"/>
                    <a:pt x="73020" y="230254"/>
                  </a:cubicBezTo>
                  <a:lnTo>
                    <a:pt x="73020" y="139730"/>
                  </a:lnTo>
                  <a:close/>
                  <a:moveTo>
                    <a:pt x="71881" y="129841"/>
                  </a:moveTo>
                  <a:lnTo>
                    <a:pt x="71881" y="27145"/>
                  </a:lnTo>
                  <a:cubicBezTo>
                    <a:pt x="71881" y="14593"/>
                    <a:pt x="72640" y="11931"/>
                    <a:pt x="90480" y="11931"/>
                  </a:cubicBezTo>
                  <a:lnTo>
                    <a:pt x="124262" y="11931"/>
                  </a:lnTo>
                  <a:cubicBezTo>
                    <a:pt x="184615" y="11931"/>
                    <a:pt x="184615" y="52248"/>
                    <a:pt x="184615" y="70886"/>
                  </a:cubicBezTo>
                  <a:cubicBezTo>
                    <a:pt x="184615" y="88762"/>
                    <a:pt x="184615" y="129841"/>
                    <a:pt x="124262" y="129841"/>
                  </a:cubicBezTo>
                  <a:lnTo>
                    <a:pt x="71881" y="129841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72" name="Freeform: Shape 2071">
              <a:extLst>
                <a:ext uri="{FF2B5EF4-FFF2-40B4-BE49-F238E27FC236}">
                  <a16:creationId xmlns:a16="http://schemas.microsoft.com/office/drawing/2014/main" id="{AD454B3E-08FC-92F8-AE52-6D46CA8680BE}"/>
                </a:ext>
              </a:extLst>
            </p:cNvPr>
            <p:cNvSpPr/>
            <p:nvPr>
              <p:custDataLst>
                <p:tags r:id="rId125"/>
              </p:custDataLst>
            </p:nvPr>
          </p:nvSpPr>
          <p:spPr>
            <a:xfrm>
              <a:off x="7384368" y="6148533"/>
              <a:ext cx="88061" cy="380354"/>
            </a:xfrm>
            <a:custGeom>
              <a:avLst/>
              <a:gdLst>
                <a:gd name="connsiteX0" fmla="*/ 88209 w 88061"/>
                <a:gd name="connsiteY0" fmla="*/ 376691 h 380354"/>
                <a:gd name="connsiteX1" fmla="*/ 81757 w 88061"/>
                <a:gd name="connsiteY1" fmla="*/ 368323 h 380354"/>
                <a:gd name="connsiteX2" fmla="*/ 22163 w 88061"/>
                <a:gd name="connsiteY2" fmla="*/ 190317 h 380354"/>
                <a:gd name="connsiteX3" fmla="*/ 83275 w 88061"/>
                <a:gd name="connsiteY3" fmla="*/ 10409 h 380354"/>
                <a:gd name="connsiteX4" fmla="*/ 88209 w 88061"/>
                <a:gd name="connsiteY4" fmla="*/ 3943 h 380354"/>
                <a:gd name="connsiteX5" fmla="*/ 84414 w 88061"/>
                <a:gd name="connsiteY5" fmla="*/ 140 h 380354"/>
                <a:gd name="connsiteX6" fmla="*/ 24061 w 88061"/>
                <a:gd name="connsiteY6" fmla="*/ 74309 h 380354"/>
                <a:gd name="connsiteX7" fmla="*/ 148 w 88061"/>
                <a:gd name="connsiteY7" fmla="*/ 190317 h 380354"/>
                <a:gd name="connsiteX8" fmla="*/ 25200 w 88061"/>
                <a:gd name="connsiteY8" fmla="*/ 308988 h 380354"/>
                <a:gd name="connsiteX9" fmla="*/ 84414 w 88061"/>
                <a:gd name="connsiteY9" fmla="*/ 380494 h 380354"/>
                <a:gd name="connsiteX10" fmla="*/ 88209 w 88061"/>
                <a:gd name="connsiteY10" fmla="*/ 376691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09" y="376691"/>
                  </a:moveTo>
                  <a:cubicBezTo>
                    <a:pt x="88209" y="375550"/>
                    <a:pt x="88209" y="374789"/>
                    <a:pt x="81757" y="368323"/>
                  </a:cubicBezTo>
                  <a:cubicBezTo>
                    <a:pt x="34310" y="320398"/>
                    <a:pt x="22163" y="248511"/>
                    <a:pt x="22163" y="190317"/>
                  </a:cubicBezTo>
                  <a:cubicBezTo>
                    <a:pt x="22163" y="124135"/>
                    <a:pt x="36587" y="57954"/>
                    <a:pt x="83275" y="10409"/>
                  </a:cubicBezTo>
                  <a:cubicBezTo>
                    <a:pt x="88209" y="5845"/>
                    <a:pt x="88209" y="5084"/>
                    <a:pt x="88209" y="3943"/>
                  </a:cubicBezTo>
                  <a:cubicBezTo>
                    <a:pt x="88209" y="1281"/>
                    <a:pt x="86691" y="140"/>
                    <a:pt x="84414" y="140"/>
                  </a:cubicBezTo>
                  <a:cubicBezTo>
                    <a:pt x="80618" y="140"/>
                    <a:pt x="46456" y="26004"/>
                    <a:pt x="24061" y="74309"/>
                  </a:cubicBezTo>
                  <a:cubicBezTo>
                    <a:pt x="4703" y="116148"/>
                    <a:pt x="148" y="158367"/>
                    <a:pt x="148" y="190317"/>
                  </a:cubicBezTo>
                  <a:cubicBezTo>
                    <a:pt x="148" y="219985"/>
                    <a:pt x="4323" y="266007"/>
                    <a:pt x="25200" y="308988"/>
                  </a:cubicBezTo>
                  <a:cubicBezTo>
                    <a:pt x="47974" y="355771"/>
                    <a:pt x="80618" y="380494"/>
                    <a:pt x="84414" y="380494"/>
                  </a:cubicBezTo>
                  <a:cubicBezTo>
                    <a:pt x="86691" y="380494"/>
                    <a:pt x="88209" y="379353"/>
                    <a:pt x="88209" y="37669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73" name="Freeform: Shape 2072">
              <a:extLst>
                <a:ext uri="{FF2B5EF4-FFF2-40B4-BE49-F238E27FC236}">
                  <a16:creationId xmlns:a16="http://schemas.microsoft.com/office/drawing/2014/main" id="{907CD1DA-49B6-BF2C-FBD8-9EF73FAA8D5A}"/>
                </a:ext>
              </a:extLst>
            </p:cNvPr>
            <p:cNvSpPr/>
            <p:nvPr>
              <p:custDataLst>
                <p:tags r:id="rId126"/>
              </p:custDataLst>
            </p:nvPr>
          </p:nvSpPr>
          <p:spPr>
            <a:xfrm>
              <a:off x="7507689" y="6174017"/>
              <a:ext cx="255075" cy="259782"/>
            </a:xfrm>
            <a:custGeom>
              <a:avLst/>
              <a:gdLst>
                <a:gd name="connsiteX0" fmla="*/ 152 w 255075"/>
                <a:gd name="connsiteY0" fmla="*/ 140 h 259782"/>
                <a:gd name="connsiteX1" fmla="*/ 152 w 255075"/>
                <a:gd name="connsiteY1" fmla="*/ 11931 h 259782"/>
                <a:gd name="connsiteX2" fmla="*/ 9261 w 255075"/>
                <a:gd name="connsiteY2" fmla="*/ 11931 h 259782"/>
                <a:gd name="connsiteX3" fmla="*/ 39248 w 255075"/>
                <a:gd name="connsiteY3" fmla="*/ 29807 h 259782"/>
                <a:gd name="connsiteX4" fmla="*/ 39248 w 255075"/>
                <a:gd name="connsiteY4" fmla="*/ 230254 h 259782"/>
                <a:gd name="connsiteX5" fmla="*/ 9261 w 255075"/>
                <a:gd name="connsiteY5" fmla="*/ 248131 h 259782"/>
                <a:gd name="connsiteX6" fmla="*/ 152 w 255075"/>
                <a:gd name="connsiteY6" fmla="*/ 248131 h 259782"/>
                <a:gd name="connsiteX7" fmla="*/ 152 w 255075"/>
                <a:gd name="connsiteY7" fmla="*/ 259922 h 259782"/>
                <a:gd name="connsiteX8" fmla="*/ 139077 w 255075"/>
                <a:gd name="connsiteY8" fmla="*/ 259922 h 259782"/>
                <a:gd name="connsiteX9" fmla="*/ 255227 w 255075"/>
                <a:gd name="connsiteY9" fmla="*/ 132123 h 259782"/>
                <a:gd name="connsiteX10" fmla="*/ 139077 w 255075"/>
                <a:gd name="connsiteY10" fmla="*/ 140 h 259782"/>
                <a:gd name="connsiteX11" fmla="*/ 152 w 255075"/>
                <a:gd name="connsiteY11" fmla="*/ 140 h 259782"/>
                <a:gd name="connsiteX12" fmla="*/ 90491 w 255075"/>
                <a:gd name="connsiteY12" fmla="*/ 248131 h 259782"/>
                <a:gd name="connsiteX13" fmla="*/ 71891 w 255075"/>
                <a:gd name="connsiteY13" fmla="*/ 232917 h 259782"/>
                <a:gd name="connsiteX14" fmla="*/ 71891 w 255075"/>
                <a:gd name="connsiteY14" fmla="*/ 27145 h 259782"/>
                <a:gd name="connsiteX15" fmla="*/ 90491 w 255075"/>
                <a:gd name="connsiteY15" fmla="*/ 11931 h 259782"/>
                <a:gd name="connsiteX16" fmla="*/ 128448 w 255075"/>
                <a:gd name="connsiteY16" fmla="*/ 11931 h 259782"/>
                <a:gd name="connsiteX17" fmla="*/ 197531 w 255075"/>
                <a:gd name="connsiteY17" fmla="*/ 47304 h 259782"/>
                <a:gd name="connsiteX18" fmla="*/ 217269 w 255075"/>
                <a:gd name="connsiteY18" fmla="*/ 132123 h 259782"/>
                <a:gd name="connsiteX19" fmla="*/ 196393 w 255075"/>
                <a:gd name="connsiteY19" fmla="*/ 215801 h 259782"/>
                <a:gd name="connsiteX20" fmla="*/ 128828 w 255075"/>
                <a:gd name="connsiteY20" fmla="*/ 248131 h 259782"/>
                <a:gd name="connsiteX21" fmla="*/ 90491 w 255075"/>
                <a:gd name="connsiteY21" fmla="*/ 248131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152" y="140"/>
                  </a:moveTo>
                  <a:lnTo>
                    <a:pt x="152" y="11931"/>
                  </a:lnTo>
                  <a:lnTo>
                    <a:pt x="9261" y="11931"/>
                  </a:lnTo>
                  <a:cubicBezTo>
                    <a:pt x="38489" y="11931"/>
                    <a:pt x="39248" y="16115"/>
                    <a:pt x="39248" y="29807"/>
                  </a:cubicBezTo>
                  <a:lnTo>
                    <a:pt x="39248" y="230254"/>
                  </a:lnTo>
                  <a:cubicBezTo>
                    <a:pt x="39248" y="243947"/>
                    <a:pt x="38489" y="248131"/>
                    <a:pt x="9261" y="248131"/>
                  </a:cubicBezTo>
                  <a:lnTo>
                    <a:pt x="152" y="248131"/>
                  </a:lnTo>
                  <a:lnTo>
                    <a:pt x="152" y="259922"/>
                  </a:lnTo>
                  <a:lnTo>
                    <a:pt x="139077" y="259922"/>
                  </a:lnTo>
                  <a:cubicBezTo>
                    <a:pt x="202845" y="259922"/>
                    <a:pt x="255227" y="203629"/>
                    <a:pt x="255227" y="132123"/>
                  </a:cubicBezTo>
                  <a:cubicBezTo>
                    <a:pt x="255227" y="59855"/>
                    <a:pt x="203984" y="140"/>
                    <a:pt x="139077" y="140"/>
                  </a:cubicBezTo>
                  <a:lnTo>
                    <a:pt x="152" y="140"/>
                  </a:lnTo>
                  <a:close/>
                  <a:moveTo>
                    <a:pt x="90491" y="248131"/>
                  </a:moveTo>
                  <a:cubicBezTo>
                    <a:pt x="72651" y="248131"/>
                    <a:pt x="71891" y="245468"/>
                    <a:pt x="71891" y="232917"/>
                  </a:cubicBezTo>
                  <a:lnTo>
                    <a:pt x="71891" y="27145"/>
                  </a:lnTo>
                  <a:cubicBezTo>
                    <a:pt x="71891" y="14593"/>
                    <a:pt x="72651" y="11931"/>
                    <a:pt x="90491" y="11931"/>
                  </a:cubicBezTo>
                  <a:lnTo>
                    <a:pt x="128448" y="11931"/>
                  </a:lnTo>
                  <a:cubicBezTo>
                    <a:pt x="151982" y="11931"/>
                    <a:pt x="178173" y="20298"/>
                    <a:pt x="197531" y="47304"/>
                  </a:cubicBezTo>
                  <a:cubicBezTo>
                    <a:pt x="213853" y="69745"/>
                    <a:pt x="217269" y="102455"/>
                    <a:pt x="217269" y="132123"/>
                  </a:cubicBezTo>
                  <a:cubicBezTo>
                    <a:pt x="217269" y="174342"/>
                    <a:pt x="210057" y="197163"/>
                    <a:pt x="196393" y="215801"/>
                  </a:cubicBezTo>
                  <a:cubicBezTo>
                    <a:pt x="188801" y="226070"/>
                    <a:pt x="167165" y="248131"/>
                    <a:pt x="128828" y="248131"/>
                  </a:cubicBezTo>
                  <a:lnTo>
                    <a:pt x="90491" y="248131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74" name="Freeform: Shape 2073">
              <a:extLst>
                <a:ext uri="{FF2B5EF4-FFF2-40B4-BE49-F238E27FC236}">
                  <a16:creationId xmlns:a16="http://schemas.microsoft.com/office/drawing/2014/main" id="{76DD56C2-B20C-E8AB-6324-465490483934}"/>
                </a:ext>
              </a:extLst>
            </p:cNvPr>
            <p:cNvSpPr/>
            <p:nvPr>
              <p:custDataLst>
                <p:tags r:id="rId127"/>
              </p:custDataLst>
            </p:nvPr>
          </p:nvSpPr>
          <p:spPr>
            <a:xfrm>
              <a:off x="7805615" y="6212052"/>
              <a:ext cx="252418" cy="253316"/>
            </a:xfrm>
            <a:custGeom>
              <a:avLst/>
              <a:gdLst>
                <a:gd name="connsiteX0" fmla="*/ 134150 w 252418"/>
                <a:gd name="connsiteY0" fmla="*/ 134405 h 253316"/>
                <a:gd name="connsiteX1" fmla="*/ 240051 w 252418"/>
                <a:gd name="connsiteY1" fmla="*/ 134405 h 253316"/>
                <a:gd name="connsiteX2" fmla="*/ 252577 w 252418"/>
                <a:gd name="connsiteY2" fmla="*/ 126798 h 253316"/>
                <a:gd name="connsiteX3" fmla="*/ 240051 w 252418"/>
                <a:gd name="connsiteY3" fmla="*/ 119191 h 253316"/>
                <a:gd name="connsiteX4" fmla="*/ 134150 w 252418"/>
                <a:gd name="connsiteY4" fmla="*/ 119191 h 253316"/>
                <a:gd name="connsiteX5" fmla="*/ 134150 w 252418"/>
                <a:gd name="connsiteY5" fmla="*/ 12691 h 253316"/>
                <a:gd name="connsiteX6" fmla="*/ 126558 w 252418"/>
                <a:gd name="connsiteY6" fmla="*/ 140 h 253316"/>
                <a:gd name="connsiteX7" fmla="*/ 118967 w 252418"/>
                <a:gd name="connsiteY7" fmla="*/ 12691 h 253316"/>
                <a:gd name="connsiteX8" fmla="*/ 118967 w 252418"/>
                <a:gd name="connsiteY8" fmla="*/ 119191 h 253316"/>
                <a:gd name="connsiteX9" fmla="*/ 12685 w 252418"/>
                <a:gd name="connsiteY9" fmla="*/ 119191 h 253316"/>
                <a:gd name="connsiteX10" fmla="*/ 159 w 252418"/>
                <a:gd name="connsiteY10" fmla="*/ 126798 h 253316"/>
                <a:gd name="connsiteX11" fmla="*/ 12685 w 252418"/>
                <a:gd name="connsiteY11" fmla="*/ 134405 h 253316"/>
                <a:gd name="connsiteX12" fmla="*/ 118967 w 252418"/>
                <a:gd name="connsiteY12" fmla="*/ 134405 h 253316"/>
                <a:gd name="connsiteX13" fmla="*/ 118967 w 252418"/>
                <a:gd name="connsiteY13" fmla="*/ 240904 h 253316"/>
                <a:gd name="connsiteX14" fmla="*/ 126558 w 252418"/>
                <a:gd name="connsiteY14" fmla="*/ 253456 h 253316"/>
                <a:gd name="connsiteX15" fmla="*/ 134150 w 252418"/>
                <a:gd name="connsiteY15" fmla="*/ 240904 h 253316"/>
                <a:gd name="connsiteX16" fmla="*/ 134150 w 252418"/>
                <a:gd name="connsiteY16" fmla="*/ 134405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50" y="134405"/>
                  </a:moveTo>
                  <a:lnTo>
                    <a:pt x="240051" y="134405"/>
                  </a:lnTo>
                  <a:cubicBezTo>
                    <a:pt x="245365" y="134405"/>
                    <a:pt x="252577" y="134405"/>
                    <a:pt x="252577" y="126798"/>
                  </a:cubicBezTo>
                  <a:cubicBezTo>
                    <a:pt x="252577" y="119191"/>
                    <a:pt x="245365" y="119191"/>
                    <a:pt x="240051" y="119191"/>
                  </a:cubicBezTo>
                  <a:lnTo>
                    <a:pt x="134150" y="119191"/>
                  </a:lnTo>
                  <a:lnTo>
                    <a:pt x="134150" y="12691"/>
                  </a:lnTo>
                  <a:cubicBezTo>
                    <a:pt x="134150" y="7366"/>
                    <a:pt x="134150" y="140"/>
                    <a:pt x="126558" y="140"/>
                  </a:cubicBezTo>
                  <a:cubicBezTo>
                    <a:pt x="118967" y="140"/>
                    <a:pt x="118967" y="7366"/>
                    <a:pt x="118967" y="12691"/>
                  </a:cubicBezTo>
                  <a:lnTo>
                    <a:pt x="118967" y="119191"/>
                  </a:lnTo>
                  <a:lnTo>
                    <a:pt x="12685" y="119191"/>
                  </a:lnTo>
                  <a:cubicBezTo>
                    <a:pt x="7371" y="119191"/>
                    <a:pt x="159" y="119191"/>
                    <a:pt x="159" y="126798"/>
                  </a:cubicBezTo>
                  <a:cubicBezTo>
                    <a:pt x="159" y="134405"/>
                    <a:pt x="7371" y="134405"/>
                    <a:pt x="12685" y="134405"/>
                  </a:cubicBezTo>
                  <a:lnTo>
                    <a:pt x="118967" y="134405"/>
                  </a:lnTo>
                  <a:lnTo>
                    <a:pt x="118967" y="240904"/>
                  </a:lnTo>
                  <a:cubicBezTo>
                    <a:pt x="118967" y="246229"/>
                    <a:pt x="118967" y="253456"/>
                    <a:pt x="126558" y="253456"/>
                  </a:cubicBezTo>
                  <a:cubicBezTo>
                    <a:pt x="134150" y="253456"/>
                    <a:pt x="134150" y="246229"/>
                    <a:pt x="134150" y="240904"/>
                  </a:cubicBezTo>
                  <a:lnTo>
                    <a:pt x="134150" y="13440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75" name="Freeform: Shape 2074">
              <a:extLst>
                <a:ext uri="{FF2B5EF4-FFF2-40B4-BE49-F238E27FC236}">
                  <a16:creationId xmlns:a16="http://schemas.microsoft.com/office/drawing/2014/main" id="{B5E2A67C-BC44-BAF4-8EEE-A6DA4F439FB9}"/>
                </a:ext>
              </a:extLst>
            </p:cNvPr>
            <p:cNvSpPr/>
            <p:nvPr>
              <p:custDataLst>
                <p:tags r:id="rId128"/>
              </p:custDataLst>
            </p:nvPr>
          </p:nvSpPr>
          <p:spPr>
            <a:xfrm>
              <a:off x="8124755" y="6148533"/>
              <a:ext cx="15183" cy="380354"/>
            </a:xfrm>
            <a:custGeom>
              <a:avLst/>
              <a:gdLst>
                <a:gd name="connsiteX0" fmla="*/ 15350 w 15183"/>
                <a:gd name="connsiteY0" fmla="*/ 13832 h 380354"/>
                <a:gd name="connsiteX1" fmla="*/ 7758 w 15183"/>
                <a:gd name="connsiteY1" fmla="*/ 140 h 380354"/>
                <a:gd name="connsiteX2" fmla="*/ 167 w 15183"/>
                <a:gd name="connsiteY2" fmla="*/ 13832 h 380354"/>
                <a:gd name="connsiteX3" fmla="*/ 167 w 15183"/>
                <a:gd name="connsiteY3" fmla="*/ 366801 h 380354"/>
                <a:gd name="connsiteX4" fmla="*/ 7758 w 15183"/>
                <a:gd name="connsiteY4" fmla="*/ 380494 h 380354"/>
                <a:gd name="connsiteX5" fmla="*/ 15350 w 15183"/>
                <a:gd name="connsiteY5" fmla="*/ 366801 h 380354"/>
                <a:gd name="connsiteX6" fmla="*/ 15350 w 15183"/>
                <a:gd name="connsiteY6" fmla="*/ 13832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183" h="380354">
                  <a:moveTo>
                    <a:pt x="15350" y="13832"/>
                  </a:moveTo>
                  <a:cubicBezTo>
                    <a:pt x="15350" y="6986"/>
                    <a:pt x="15350" y="140"/>
                    <a:pt x="7758" y="140"/>
                  </a:cubicBezTo>
                  <a:cubicBezTo>
                    <a:pt x="167" y="140"/>
                    <a:pt x="167" y="6986"/>
                    <a:pt x="167" y="13832"/>
                  </a:cubicBezTo>
                  <a:lnTo>
                    <a:pt x="167" y="366801"/>
                  </a:lnTo>
                  <a:cubicBezTo>
                    <a:pt x="167" y="373648"/>
                    <a:pt x="167" y="380494"/>
                    <a:pt x="7758" y="380494"/>
                  </a:cubicBezTo>
                  <a:cubicBezTo>
                    <a:pt x="15350" y="380494"/>
                    <a:pt x="15350" y="373648"/>
                    <a:pt x="15350" y="366801"/>
                  </a:cubicBezTo>
                  <a:lnTo>
                    <a:pt x="15350" y="1383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76" name="Freeform: Shape 2075">
              <a:extLst>
                <a:ext uri="{FF2B5EF4-FFF2-40B4-BE49-F238E27FC236}">
                  <a16:creationId xmlns:a16="http://schemas.microsoft.com/office/drawing/2014/main" id="{2D50BB50-08C9-AF52-DC42-177A84CE1700}"/>
                </a:ext>
              </a:extLst>
            </p:cNvPr>
            <p:cNvSpPr/>
            <p:nvPr>
              <p:custDataLst>
                <p:tags r:id="rId129"/>
              </p:custDataLst>
            </p:nvPr>
          </p:nvSpPr>
          <p:spPr>
            <a:xfrm>
              <a:off x="8198689" y="6176299"/>
              <a:ext cx="246345" cy="257499"/>
            </a:xfrm>
            <a:custGeom>
              <a:avLst/>
              <a:gdLst>
                <a:gd name="connsiteX0" fmla="*/ 239303 w 246345"/>
                <a:gd name="connsiteY0" fmla="*/ 140 h 257499"/>
                <a:gd name="connsiteX1" fmla="*/ 7382 w 246345"/>
                <a:gd name="connsiteY1" fmla="*/ 140 h 257499"/>
                <a:gd name="connsiteX2" fmla="*/ 170 w 246345"/>
                <a:gd name="connsiteY2" fmla="*/ 85719 h 257499"/>
                <a:gd name="connsiteX3" fmla="*/ 9659 w 246345"/>
                <a:gd name="connsiteY3" fmla="*/ 85719 h 257499"/>
                <a:gd name="connsiteX4" fmla="*/ 77983 w 246345"/>
                <a:gd name="connsiteY4" fmla="*/ 11931 h 257499"/>
                <a:gd name="connsiteX5" fmla="*/ 98480 w 246345"/>
                <a:gd name="connsiteY5" fmla="*/ 12691 h 257499"/>
                <a:gd name="connsiteX6" fmla="*/ 106451 w 246345"/>
                <a:gd name="connsiteY6" fmla="*/ 27145 h 257499"/>
                <a:gd name="connsiteX7" fmla="*/ 106451 w 246345"/>
                <a:gd name="connsiteY7" fmla="*/ 227592 h 257499"/>
                <a:gd name="connsiteX8" fmla="*/ 66596 w 246345"/>
                <a:gd name="connsiteY8" fmla="*/ 245849 h 257499"/>
                <a:gd name="connsiteX9" fmla="*/ 51412 w 246345"/>
                <a:gd name="connsiteY9" fmla="*/ 245849 h 257499"/>
                <a:gd name="connsiteX10" fmla="*/ 51412 w 246345"/>
                <a:gd name="connsiteY10" fmla="*/ 257640 h 257499"/>
                <a:gd name="connsiteX11" fmla="*/ 123152 w 246345"/>
                <a:gd name="connsiteY11" fmla="*/ 256499 h 257499"/>
                <a:gd name="connsiteX12" fmla="*/ 195272 w 246345"/>
                <a:gd name="connsiteY12" fmla="*/ 257640 h 257499"/>
                <a:gd name="connsiteX13" fmla="*/ 195272 w 246345"/>
                <a:gd name="connsiteY13" fmla="*/ 245849 h 257499"/>
                <a:gd name="connsiteX14" fmla="*/ 180089 w 246345"/>
                <a:gd name="connsiteY14" fmla="*/ 245849 h 257499"/>
                <a:gd name="connsiteX15" fmla="*/ 140233 w 246345"/>
                <a:gd name="connsiteY15" fmla="*/ 227592 h 257499"/>
                <a:gd name="connsiteX16" fmla="*/ 140233 w 246345"/>
                <a:gd name="connsiteY16" fmla="*/ 27145 h 257499"/>
                <a:gd name="connsiteX17" fmla="*/ 147066 w 246345"/>
                <a:gd name="connsiteY17" fmla="*/ 12691 h 257499"/>
                <a:gd name="connsiteX18" fmla="*/ 168702 w 246345"/>
                <a:gd name="connsiteY18" fmla="*/ 11931 h 257499"/>
                <a:gd name="connsiteX19" fmla="*/ 237025 w 246345"/>
                <a:gd name="connsiteY19" fmla="*/ 85719 h 257499"/>
                <a:gd name="connsiteX20" fmla="*/ 246515 w 246345"/>
                <a:gd name="connsiteY20" fmla="*/ 85719 h 257499"/>
                <a:gd name="connsiteX21" fmla="*/ 239303 w 246345"/>
                <a:gd name="connsiteY21" fmla="*/ 140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303" y="140"/>
                  </a:moveTo>
                  <a:lnTo>
                    <a:pt x="7382" y="140"/>
                  </a:lnTo>
                  <a:lnTo>
                    <a:pt x="170" y="85719"/>
                  </a:lnTo>
                  <a:lnTo>
                    <a:pt x="9659" y="85719"/>
                  </a:lnTo>
                  <a:cubicBezTo>
                    <a:pt x="14973" y="24482"/>
                    <a:pt x="20667" y="11931"/>
                    <a:pt x="77983" y="11931"/>
                  </a:cubicBezTo>
                  <a:cubicBezTo>
                    <a:pt x="84815" y="11931"/>
                    <a:pt x="94684" y="11931"/>
                    <a:pt x="98480" y="12691"/>
                  </a:cubicBezTo>
                  <a:cubicBezTo>
                    <a:pt x="106451" y="14213"/>
                    <a:pt x="106451" y="18397"/>
                    <a:pt x="106451" y="27145"/>
                  </a:cubicBezTo>
                  <a:lnTo>
                    <a:pt x="106451" y="227592"/>
                  </a:lnTo>
                  <a:cubicBezTo>
                    <a:pt x="106451" y="240524"/>
                    <a:pt x="106451" y="245849"/>
                    <a:pt x="66596" y="245849"/>
                  </a:cubicBezTo>
                  <a:lnTo>
                    <a:pt x="51412" y="245849"/>
                  </a:lnTo>
                  <a:lnTo>
                    <a:pt x="51412" y="257640"/>
                  </a:lnTo>
                  <a:cubicBezTo>
                    <a:pt x="66975" y="256499"/>
                    <a:pt x="105692" y="256499"/>
                    <a:pt x="123152" y="256499"/>
                  </a:cubicBezTo>
                  <a:cubicBezTo>
                    <a:pt x="140613" y="256499"/>
                    <a:pt x="179709" y="256499"/>
                    <a:pt x="195272" y="257640"/>
                  </a:cubicBezTo>
                  <a:lnTo>
                    <a:pt x="195272" y="245849"/>
                  </a:lnTo>
                  <a:lnTo>
                    <a:pt x="180089" y="245849"/>
                  </a:lnTo>
                  <a:cubicBezTo>
                    <a:pt x="140233" y="245849"/>
                    <a:pt x="140233" y="240524"/>
                    <a:pt x="140233" y="227592"/>
                  </a:cubicBezTo>
                  <a:lnTo>
                    <a:pt x="140233" y="27145"/>
                  </a:lnTo>
                  <a:cubicBezTo>
                    <a:pt x="140233" y="19538"/>
                    <a:pt x="140233" y="14213"/>
                    <a:pt x="147066" y="12691"/>
                  </a:cubicBezTo>
                  <a:cubicBezTo>
                    <a:pt x="151241" y="11931"/>
                    <a:pt x="161490" y="11931"/>
                    <a:pt x="168702" y="11931"/>
                  </a:cubicBezTo>
                  <a:cubicBezTo>
                    <a:pt x="226018" y="11931"/>
                    <a:pt x="231711" y="24482"/>
                    <a:pt x="237025" y="85719"/>
                  </a:cubicBezTo>
                  <a:lnTo>
                    <a:pt x="246515" y="85719"/>
                  </a:lnTo>
                  <a:lnTo>
                    <a:pt x="239303" y="140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77" name="Freeform: Shape 2076">
              <a:extLst>
                <a:ext uri="{FF2B5EF4-FFF2-40B4-BE49-F238E27FC236}">
                  <a16:creationId xmlns:a16="http://schemas.microsoft.com/office/drawing/2014/main" id="{A4C9F092-FBED-27E6-2CFC-A8155BBD02D8}"/>
                </a:ext>
              </a:extLst>
            </p:cNvPr>
            <p:cNvSpPr/>
            <p:nvPr>
              <p:custDataLst>
                <p:tags r:id="rId130"/>
              </p:custDataLst>
            </p:nvPr>
          </p:nvSpPr>
          <p:spPr>
            <a:xfrm>
              <a:off x="8463338" y="6340612"/>
              <a:ext cx="100587" cy="22060"/>
            </a:xfrm>
            <a:custGeom>
              <a:avLst/>
              <a:gdLst>
                <a:gd name="connsiteX0" fmla="*/ 100765 w 100587"/>
                <a:gd name="connsiteY0" fmla="*/ 22200 h 22060"/>
                <a:gd name="connsiteX1" fmla="*/ 100765 w 100587"/>
                <a:gd name="connsiteY1" fmla="*/ 140 h 22060"/>
                <a:gd name="connsiteX2" fmla="*/ 177 w 100587"/>
                <a:gd name="connsiteY2" fmla="*/ 140 h 22060"/>
                <a:gd name="connsiteX3" fmla="*/ 177 w 100587"/>
                <a:gd name="connsiteY3" fmla="*/ 22200 h 22060"/>
                <a:gd name="connsiteX4" fmla="*/ 100765 w 100587"/>
                <a:gd name="connsiteY4" fmla="*/ 22200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765" y="22200"/>
                  </a:moveTo>
                  <a:lnTo>
                    <a:pt x="100765" y="140"/>
                  </a:lnTo>
                  <a:lnTo>
                    <a:pt x="177" y="140"/>
                  </a:lnTo>
                  <a:lnTo>
                    <a:pt x="177" y="22200"/>
                  </a:lnTo>
                  <a:lnTo>
                    <a:pt x="100765" y="22200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78" name="Freeform: Shape 2077">
              <a:extLst>
                <a:ext uri="{FF2B5EF4-FFF2-40B4-BE49-F238E27FC236}">
                  <a16:creationId xmlns:a16="http://schemas.microsoft.com/office/drawing/2014/main" id="{48EDE98E-C872-825F-2CBF-78340F3AA98E}"/>
                </a:ext>
              </a:extLst>
            </p:cNvPr>
            <p:cNvSpPr/>
            <p:nvPr>
              <p:custDataLst>
                <p:tags r:id="rId131"/>
              </p:custDataLst>
            </p:nvPr>
          </p:nvSpPr>
          <p:spPr>
            <a:xfrm>
              <a:off x="8607325" y="6148533"/>
              <a:ext cx="88061" cy="380354"/>
            </a:xfrm>
            <a:custGeom>
              <a:avLst/>
              <a:gdLst>
                <a:gd name="connsiteX0" fmla="*/ 88242 w 88061"/>
                <a:gd name="connsiteY0" fmla="*/ 190317 h 380354"/>
                <a:gd name="connsiteX1" fmla="*/ 63190 w 88061"/>
                <a:gd name="connsiteY1" fmla="*/ 71646 h 380354"/>
                <a:gd name="connsiteX2" fmla="*/ 3976 w 88061"/>
                <a:gd name="connsiteY2" fmla="*/ 140 h 380354"/>
                <a:gd name="connsiteX3" fmla="*/ 180 w 88061"/>
                <a:gd name="connsiteY3" fmla="*/ 3943 h 380354"/>
                <a:gd name="connsiteX4" fmla="*/ 7392 w 88061"/>
                <a:gd name="connsiteY4" fmla="*/ 12691 h 380354"/>
                <a:gd name="connsiteX5" fmla="*/ 66227 w 88061"/>
                <a:gd name="connsiteY5" fmla="*/ 190317 h 380354"/>
                <a:gd name="connsiteX6" fmla="*/ 5115 w 88061"/>
                <a:gd name="connsiteY6" fmla="*/ 370225 h 380354"/>
                <a:gd name="connsiteX7" fmla="*/ 180 w 88061"/>
                <a:gd name="connsiteY7" fmla="*/ 376691 h 380354"/>
                <a:gd name="connsiteX8" fmla="*/ 3976 w 88061"/>
                <a:gd name="connsiteY8" fmla="*/ 380494 h 380354"/>
                <a:gd name="connsiteX9" fmla="*/ 64329 w 88061"/>
                <a:gd name="connsiteY9" fmla="*/ 306325 h 380354"/>
                <a:gd name="connsiteX10" fmla="*/ 88242 w 88061"/>
                <a:gd name="connsiteY10" fmla="*/ 190317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42" y="190317"/>
                  </a:moveTo>
                  <a:cubicBezTo>
                    <a:pt x="88242" y="160649"/>
                    <a:pt x="84067" y="114626"/>
                    <a:pt x="63190" y="71646"/>
                  </a:cubicBezTo>
                  <a:cubicBezTo>
                    <a:pt x="40415" y="24863"/>
                    <a:pt x="7772" y="140"/>
                    <a:pt x="3976" y="140"/>
                  </a:cubicBezTo>
                  <a:cubicBezTo>
                    <a:pt x="1699" y="140"/>
                    <a:pt x="180" y="1661"/>
                    <a:pt x="180" y="3943"/>
                  </a:cubicBezTo>
                  <a:cubicBezTo>
                    <a:pt x="180" y="5084"/>
                    <a:pt x="180" y="5845"/>
                    <a:pt x="7392" y="12691"/>
                  </a:cubicBezTo>
                  <a:cubicBezTo>
                    <a:pt x="44591" y="50346"/>
                    <a:pt x="66227" y="110823"/>
                    <a:pt x="66227" y="190317"/>
                  </a:cubicBezTo>
                  <a:cubicBezTo>
                    <a:pt x="66227" y="255358"/>
                    <a:pt x="52182" y="322300"/>
                    <a:pt x="5115" y="370225"/>
                  </a:cubicBezTo>
                  <a:cubicBezTo>
                    <a:pt x="180" y="374789"/>
                    <a:pt x="180" y="375550"/>
                    <a:pt x="180" y="376691"/>
                  </a:cubicBezTo>
                  <a:cubicBezTo>
                    <a:pt x="180" y="378973"/>
                    <a:pt x="1699" y="380494"/>
                    <a:pt x="3976" y="380494"/>
                  </a:cubicBezTo>
                  <a:cubicBezTo>
                    <a:pt x="7772" y="380494"/>
                    <a:pt x="41934" y="354630"/>
                    <a:pt x="64329" y="306325"/>
                  </a:cubicBezTo>
                  <a:cubicBezTo>
                    <a:pt x="83687" y="264486"/>
                    <a:pt x="88242" y="222267"/>
                    <a:pt x="88242" y="190317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79" name="Freeform: Shape 2078">
              <a:extLst>
                <a:ext uri="{FF2B5EF4-FFF2-40B4-BE49-F238E27FC236}">
                  <a16:creationId xmlns:a16="http://schemas.microsoft.com/office/drawing/2014/main" id="{F9072B66-5F3E-F967-62C6-3F59E2F2620A}"/>
                </a:ext>
              </a:extLst>
            </p:cNvPr>
            <p:cNvSpPr/>
            <p:nvPr>
              <p:custDataLst>
                <p:tags r:id="rId132"/>
              </p:custDataLst>
            </p:nvPr>
          </p:nvSpPr>
          <p:spPr>
            <a:xfrm>
              <a:off x="9163805" y="5977374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80" name="Freeform: Shape 2079">
              <a:extLst>
                <a:ext uri="{FF2B5EF4-FFF2-40B4-BE49-F238E27FC236}">
                  <a16:creationId xmlns:a16="http://schemas.microsoft.com/office/drawing/2014/main" id="{5DFEA122-36F4-08BD-F4BB-57ABB9C3E727}"/>
                </a:ext>
              </a:extLst>
            </p:cNvPr>
            <p:cNvSpPr/>
            <p:nvPr>
              <p:custDataLst>
                <p:tags r:id="rId133"/>
              </p:custDataLst>
            </p:nvPr>
          </p:nvSpPr>
          <p:spPr>
            <a:xfrm>
              <a:off x="9622774" y="6174017"/>
              <a:ext cx="223570" cy="259782"/>
            </a:xfrm>
            <a:custGeom>
              <a:avLst/>
              <a:gdLst>
                <a:gd name="connsiteX0" fmla="*/ 73086 w 223570"/>
                <a:gd name="connsiteY0" fmla="*/ 139730 h 259782"/>
                <a:gd name="connsiteX1" fmla="*/ 137234 w 223570"/>
                <a:gd name="connsiteY1" fmla="*/ 139730 h 259782"/>
                <a:gd name="connsiteX2" fmla="*/ 223778 w 223570"/>
                <a:gd name="connsiteY2" fmla="*/ 70886 h 259782"/>
                <a:gd name="connsiteX3" fmla="*/ 134198 w 223570"/>
                <a:gd name="connsiteY3" fmla="*/ 140 h 259782"/>
                <a:gd name="connsiteX4" fmla="*/ 207 w 223570"/>
                <a:gd name="connsiteY4" fmla="*/ 140 h 259782"/>
                <a:gd name="connsiteX5" fmla="*/ 207 w 223570"/>
                <a:gd name="connsiteY5" fmla="*/ 11931 h 259782"/>
                <a:gd name="connsiteX6" fmla="*/ 9317 w 223570"/>
                <a:gd name="connsiteY6" fmla="*/ 11931 h 259782"/>
                <a:gd name="connsiteX7" fmla="*/ 39303 w 223570"/>
                <a:gd name="connsiteY7" fmla="*/ 29807 h 259782"/>
                <a:gd name="connsiteX8" fmla="*/ 39303 w 223570"/>
                <a:gd name="connsiteY8" fmla="*/ 230254 h 259782"/>
                <a:gd name="connsiteX9" fmla="*/ 9317 w 223570"/>
                <a:gd name="connsiteY9" fmla="*/ 248131 h 259782"/>
                <a:gd name="connsiteX10" fmla="*/ 207 w 223570"/>
                <a:gd name="connsiteY10" fmla="*/ 248131 h 259782"/>
                <a:gd name="connsiteX11" fmla="*/ 207 w 223570"/>
                <a:gd name="connsiteY11" fmla="*/ 259922 h 259782"/>
                <a:gd name="connsiteX12" fmla="*/ 56005 w 223570"/>
                <a:gd name="connsiteY12" fmla="*/ 258781 h 259782"/>
                <a:gd name="connsiteX13" fmla="*/ 112182 w 223570"/>
                <a:gd name="connsiteY13" fmla="*/ 259922 h 259782"/>
                <a:gd name="connsiteX14" fmla="*/ 112182 w 223570"/>
                <a:gd name="connsiteY14" fmla="*/ 248131 h 259782"/>
                <a:gd name="connsiteX15" fmla="*/ 103072 w 223570"/>
                <a:gd name="connsiteY15" fmla="*/ 248131 h 259782"/>
                <a:gd name="connsiteX16" fmla="*/ 73086 w 223570"/>
                <a:gd name="connsiteY16" fmla="*/ 230254 h 259782"/>
                <a:gd name="connsiteX17" fmla="*/ 73086 w 223570"/>
                <a:gd name="connsiteY17" fmla="*/ 139730 h 259782"/>
                <a:gd name="connsiteX18" fmla="*/ 71947 w 223570"/>
                <a:gd name="connsiteY18" fmla="*/ 129841 h 259782"/>
                <a:gd name="connsiteX19" fmla="*/ 71947 w 223570"/>
                <a:gd name="connsiteY19" fmla="*/ 27145 h 259782"/>
                <a:gd name="connsiteX20" fmla="*/ 90546 w 223570"/>
                <a:gd name="connsiteY20" fmla="*/ 11931 h 259782"/>
                <a:gd name="connsiteX21" fmla="*/ 124329 w 223570"/>
                <a:gd name="connsiteY21" fmla="*/ 11931 h 259782"/>
                <a:gd name="connsiteX22" fmla="*/ 184681 w 223570"/>
                <a:gd name="connsiteY22" fmla="*/ 70886 h 259782"/>
                <a:gd name="connsiteX23" fmla="*/ 124329 w 223570"/>
                <a:gd name="connsiteY23" fmla="*/ 129841 h 259782"/>
                <a:gd name="connsiteX24" fmla="*/ 71947 w 223570"/>
                <a:gd name="connsiteY24" fmla="*/ 129841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86" y="139730"/>
                  </a:moveTo>
                  <a:lnTo>
                    <a:pt x="137234" y="139730"/>
                  </a:lnTo>
                  <a:cubicBezTo>
                    <a:pt x="182783" y="139730"/>
                    <a:pt x="223778" y="108921"/>
                    <a:pt x="223778" y="70886"/>
                  </a:cubicBezTo>
                  <a:cubicBezTo>
                    <a:pt x="223778" y="33611"/>
                    <a:pt x="186200" y="140"/>
                    <a:pt x="134198" y="140"/>
                  </a:cubicBezTo>
                  <a:lnTo>
                    <a:pt x="207" y="140"/>
                  </a:lnTo>
                  <a:lnTo>
                    <a:pt x="207" y="11931"/>
                  </a:lnTo>
                  <a:lnTo>
                    <a:pt x="9317" y="11931"/>
                  </a:lnTo>
                  <a:cubicBezTo>
                    <a:pt x="38544" y="11931"/>
                    <a:pt x="39303" y="16115"/>
                    <a:pt x="39303" y="29807"/>
                  </a:cubicBezTo>
                  <a:lnTo>
                    <a:pt x="39303" y="230254"/>
                  </a:lnTo>
                  <a:cubicBezTo>
                    <a:pt x="39303" y="243947"/>
                    <a:pt x="38544" y="248131"/>
                    <a:pt x="9317" y="248131"/>
                  </a:cubicBezTo>
                  <a:lnTo>
                    <a:pt x="207" y="248131"/>
                  </a:lnTo>
                  <a:lnTo>
                    <a:pt x="207" y="259922"/>
                  </a:lnTo>
                  <a:cubicBezTo>
                    <a:pt x="13492" y="258781"/>
                    <a:pt x="41581" y="258781"/>
                    <a:pt x="56005" y="258781"/>
                  </a:cubicBezTo>
                  <a:cubicBezTo>
                    <a:pt x="70429" y="258781"/>
                    <a:pt x="98897" y="258781"/>
                    <a:pt x="112182" y="259922"/>
                  </a:cubicBezTo>
                  <a:lnTo>
                    <a:pt x="112182" y="248131"/>
                  </a:lnTo>
                  <a:lnTo>
                    <a:pt x="103072" y="248131"/>
                  </a:lnTo>
                  <a:cubicBezTo>
                    <a:pt x="73845" y="248131"/>
                    <a:pt x="73086" y="243947"/>
                    <a:pt x="73086" y="230254"/>
                  </a:cubicBezTo>
                  <a:lnTo>
                    <a:pt x="73086" y="139730"/>
                  </a:lnTo>
                  <a:close/>
                  <a:moveTo>
                    <a:pt x="71947" y="129841"/>
                  </a:moveTo>
                  <a:lnTo>
                    <a:pt x="71947" y="27145"/>
                  </a:lnTo>
                  <a:cubicBezTo>
                    <a:pt x="71947" y="14593"/>
                    <a:pt x="72706" y="11931"/>
                    <a:pt x="90546" y="11931"/>
                  </a:cubicBezTo>
                  <a:lnTo>
                    <a:pt x="124329" y="11931"/>
                  </a:lnTo>
                  <a:cubicBezTo>
                    <a:pt x="184681" y="11931"/>
                    <a:pt x="184681" y="52248"/>
                    <a:pt x="184681" y="70886"/>
                  </a:cubicBezTo>
                  <a:cubicBezTo>
                    <a:pt x="184681" y="88762"/>
                    <a:pt x="184681" y="129841"/>
                    <a:pt x="124329" y="129841"/>
                  </a:cubicBezTo>
                  <a:lnTo>
                    <a:pt x="71947" y="129841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81" name="Freeform: Shape 2080">
              <a:extLst>
                <a:ext uri="{FF2B5EF4-FFF2-40B4-BE49-F238E27FC236}">
                  <a16:creationId xmlns:a16="http://schemas.microsoft.com/office/drawing/2014/main" id="{F813B3D9-5FEA-52DF-ECCB-FE11DDD87AEE}"/>
                </a:ext>
              </a:extLst>
            </p:cNvPr>
            <p:cNvSpPr/>
            <p:nvPr>
              <p:custDataLst>
                <p:tags r:id="rId134"/>
              </p:custDataLst>
            </p:nvPr>
          </p:nvSpPr>
          <p:spPr>
            <a:xfrm>
              <a:off x="9905391" y="6148533"/>
              <a:ext cx="88061" cy="380354"/>
            </a:xfrm>
            <a:custGeom>
              <a:avLst/>
              <a:gdLst>
                <a:gd name="connsiteX0" fmla="*/ 88276 w 88061"/>
                <a:gd name="connsiteY0" fmla="*/ 376691 h 380354"/>
                <a:gd name="connsiteX1" fmla="*/ 81823 w 88061"/>
                <a:gd name="connsiteY1" fmla="*/ 368323 h 380354"/>
                <a:gd name="connsiteX2" fmla="*/ 22229 w 88061"/>
                <a:gd name="connsiteY2" fmla="*/ 190317 h 380354"/>
                <a:gd name="connsiteX3" fmla="*/ 83341 w 88061"/>
                <a:gd name="connsiteY3" fmla="*/ 10409 h 380354"/>
                <a:gd name="connsiteX4" fmla="*/ 88276 w 88061"/>
                <a:gd name="connsiteY4" fmla="*/ 3943 h 380354"/>
                <a:gd name="connsiteX5" fmla="*/ 84480 w 88061"/>
                <a:gd name="connsiteY5" fmla="*/ 140 h 380354"/>
                <a:gd name="connsiteX6" fmla="*/ 24127 w 88061"/>
                <a:gd name="connsiteY6" fmla="*/ 74309 h 380354"/>
                <a:gd name="connsiteX7" fmla="*/ 214 w 88061"/>
                <a:gd name="connsiteY7" fmla="*/ 190317 h 380354"/>
                <a:gd name="connsiteX8" fmla="*/ 25266 w 88061"/>
                <a:gd name="connsiteY8" fmla="*/ 308988 h 380354"/>
                <a:gd name="connsiteX9" fmla="*/ 84480 w 88061"/>
                <a:gd name="connsiteY9" fmla="*/ 380494 h 380354"/>
                <a:gd name="connsiteX10" fmla="*/ 88276 w 88061"/>
                <a:gd name="connsiteY10" fmla="*/ 376691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76" y="376691"/>
                  </a:moveTo>
                  <a:cubicBezTo>
                    <a:pt x="88276" y="375550"/>
                    <a:pt x="88276" y="374789"/>
                    <a:pt x="81823" y="368323"/>
                  </a:cubicBezTo>
                  <a:cubicBezTo>
                    <a:pt x="34376" y="320398"/>
                    <a:pt x="22229" y="248511"/>
                    <a:pt x="22229" y="190317"/>
                  </a:cubicBezTo>
                  <a:cubicBezTo>
                    <a:pt x="22229" y="124135"/>
                    <a:pt x="36653" y="57954"/>
                    <a:pt x="83341" y="10409"/>
                  </a:cubicBezTo>
                  <a:cubicBezTo>
                    <a:pt x="88276" y="5845"/>
                    <a:pt x="88276" y="5084"/>
                    <a:pt x="88276" y="3943"/>
                  </a:cubicBezTo>
                  <a:cubicBezTo>
                    <a:pt x="88276" y="1281"/>
                    <a:pt x="86757" y="140"/>
                    <a:pt x="84480" y="140"/>
                  </a:cubicBezTo>
                  <a:cubicBezTo>
                    <a:pt x="80684" y="140"/>
                    <a:pt x="46522" y="26004"/>
                    <a:pt x="24127" y="74309"/>
                  </a:cubicBezTo>
                  <a:cubicBezTo>
                    <a:pt x="4769" y="116148"/>
                    <a:pt x="214" y="158367"/>
                    <a:pt x="214" y="190317"/>
                  </a:cubicBezTo>
                  <a:cubicBezTo>
                    <a:pt x="214" y="219985"/>
                    <a:pt x="4389" y="266007"/>
                    <a:pt x="25266" y="308988"/>
                  </a:cubicBezTo>
                  <a:cubicBezTo>
                    <a:pt x="48040" y="355771"/>
                    <a:pt x="80684" y="380494"/>
                    <a:pt x="84480" y="380494"/>
                  </a:cubicBezTo>
                  <a:cubicBezTo>
                    <a:pt x="86757" y="380494"/>
                    <a:pt x="88276" y="379353"/>
                    <a:pt x="88276" y="376691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82" name="Freeform: Shape 2081">
              <a:extLst>
                <a:ext uri="{FF2B5EF4-FFF2-40B4-BE49-F238E27FC236}">
                  <a16:creationId xmlns:a16="http://schemas.microsoft.com/office/drawing/2014/main" id="{51EDF5B9-B96F-4B65-5369-304FC219144C}"/>
                </a:ext>
              </a:extLst>
            </p:cNvPr>
            <p:cNvSpPr/>
            <p:nvPr>
              <p:custDataLst>
                <p:tags r:id="rId135"/>
              </p:custDataLst>
            </p:nvPr>
          </p:nvSpPr>
          <p:spPr>
            <a:xfrm>
              <a:off x="10028711" y="6174017"/>
              <a:ext cx="255075" cy="259782"/>
            </a:xfrm>
            <a:custGeom>
              <a:avLst/>
              <a:gdLst>
                <a:gd name="connsiteX0" fmla="*/ 218 w 255075"/>
                <a:gd name="connsiteY0" fmla="*/ 140 h 259782"/>
                <a:gd name="connsiteX1" fmla="*/ 218 w 255075"/>
                <a:gd name="connsiteY1" fmla="*/ 11931 h 259782"/>
                <a:gd name="connsiteX2" fmla="*/ 9328 w 255075"/>
                <a:gd name="connsiteY2" fmla="*/ 11931 h 259782"/>
                <a:gd name="connsiteX3" fmla="*/ 39314 w 255075"/>
                <a:gd name="connsiteY3" fmla="*/ 29807 h 259782"/>
                <a:gd name="connsiteX4" fmla="*/ 39314 w 255075"/>
                <a:gd name="connsiteY4" fmla="*/ 230254 h 259782"/>
                <a:gd name="connsiteX5" fmla="*/ 9328 w 255075"/>
                <a:gd name="connsiteY5" fmla="*/ 248131 h 259782"/>
                <a:gd name="connsiteX6" fmla="*/ 218 w 255075"/>
                <a:gd name="connsiteY6" fmla="*/ 248131 h 259782"/>
                <a:gd name="connsiteX7" fmla="*/ 218 w 255075"/>
                <a:gd name="connsiteY7" fmla="*/ 259922 h 259782"/>
                <a:gd name="connsiteX8" fmla="*/ 139143 w 255075"/>
                <a:gd name="connsiteY8" fmla="*/ 259922 h 259782"/>
                <a:gd name="connsiteX9" fmla="*/ 255293 w 255075"/>
                <a:gd name="connsiteY9" fmla="*/ 132123 h 259782"/>
                <a:gd name="connsiteX10" fmla="*/ 139143 w 255075"/>
                <a:gd name="connsiteY10" fmla="*/ 140 h 259782"/>
                <a:gd name="connsiteX11" fmla="*/ 218 w 255075"/>
                <a:gd name="connsiteY11" fmla="*/ 140 h 259782"/>
                <a:gd name="connsiteX12" fmla="*/ 90557 w 255075"/>
                <a:gd name="connsiteY12" fmla="*/ 248131 h 259782"/>
                <a:gd name="connsiteX13" fmla="*/ 71958 w 255075"/>
                <a:gd name="connsiteY13" fmla="*/ 232917 h 259782"/>
                <a:gd name="connsiteX14" fmla="*/ 71958 w 255075"/>
                <a:gd name="connsiteY14" fmla="*/ 27145 h 259782"/>
                <a:gd name="connsiteX15" fmla="*/ 90557 w 255075"/>
                <a:gd name="connsiteY15" fmla="*/ 11931 h 259782"/>
                <a:gd name="connsiteX16" fmla="*/ 128515 w 255075"/>
                <a:gd name="connsiteY16" fmla="*/ 11931 h 259782"/>
                <a:gd name="connsiteX17" fmla="*/ 197597 w 255075"/>
                <a:gd name="connsiteY17" fmla="*/ 47304 h 259782"/>
                <a:gd name="connsiteX18" fmla="*/ 217335 w 255075"/>
                <a:gd name="connsiteY18" fmla="*/ 132123 h 259782"/>
                <a:gd name="connsiteX19" fmla="*/ 196459 w 255075"/>
                <a:gd name="connsiteY19" fmla="*/ 215801 h 259782"/>
                <a:gd name="connsiteX20" fmla="*/ 128894 w 255075"/>
                <a:gd name="connsiteY20" fmla="*/ 248131 h 259782"/>
                <a:gd name="connsiteX21" fmla="*/ 90557 w 255075"/>
                <a:gd name="connsiteY21" fmla="*/ 248131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218" y="140"/>
                  </a:moveTo>
                  <a:lnTo>
                    <a:pt x="218" y="11931"/>
                  </a:lnTo>
                  <a:lnTo>
                    <a:pt x="9328" y="11931"/>
                  </a:lnTo>
                  <a:cubicBezTo>
                    <a:pt x="38555" y="11931"/>
                    <a:pt x="39314" y="16115"/>
                    <a:pt x="39314" y="29807"/>
                  </a:cubicBezTo>
                  <a:lnTo>
                    <a:pt x="39314" y="230254"/>
                  </a:lnTo>
                  <a:cubicBezTo>
                    <a:pt x="39314" y="243947"/>
                    <a:pt x="38555" y="248131"/>
                    <a:pt x="9328" y="248131"/>
                  </a:cubicBezTo>
                  <a:lnTo>
                    <a:pt x="218" y="248131"/>
                  </a:lnTo>
                  <a:lnTo>
                    <a:pt x="218" y="259922"/>
                  </a:lnTo>
                  <a:lnTo>
                    <a:pt x="139143" y="259922"/>
                  </a:lnTo>
                  <a:cubicBezTo>
                    <a:pt x="202912" y="259922"/>
                    <a:pt x="255293" y="203629"/>
                    <a:pt x="255293" y="132123"/>
                  </a:cubicBezTo>
                  <a:cubicBezTo>
                    <a:pt x="255293" y="59855"/>
                    <a:pt x="204050" y="140"/>
                    <a:pt x="139143" y="140"/>
                  </a:cubicBezTo>
                  <a:lnTo>
                    <a:pt x="218" y="140"/>
                  </a:lnTo>
                  <a:close/>
                  <a:moveTo>
                    <a:pt x="90557" y="248131"/>
                  </a:moveTo>
                  <a:cubicBezTo>
                    <a:pt x="72717" y="248131"/>
                    <a:pt x="71958" y="245468"/>
                    <a:pt x="71958" y="232917"/>
                  </a:cubicBezTo>
                  <a:lnTo>
                    <a:pt x="71958" y="27145"/>
                  </a:lnTo>
                  <a:cubicBezTo>
                    <a:pt x="71958" y="14593"/>
                    <a:pt x="72717" y="11931"/>
                    <a:pt x="90557" y="11931"/>
                  </a:cubicBezTo>
                  <a:lnTo>
                    <a:pt x="128515" y="11931"/>
                  </a:lnTo>
                  <a:cubicBezTo>
                    <a:pt x="152048" y="11931"/>
                    <a:pt x="178239" y="20298"/>
                    <a:pt x="197597" y="47304"/>
                  </a:cubicBezTo>
                  <a:cubicBezTo>
                    <a:pt x="213919" y="69745"/>
                    <a:pt x="217335" y="102455"/>
                    <a:pt x="217335" y="132123"/>
                  </a:cubicBezTo>
                  <a:cubicBezTo>
                    <a:pt x="217335" y="174342"/>
                    <a:pt x="210123" y="197163"/>
                    <a:pt x="196459" y="215801"/>
                  </a:cubicBezTo>
                  <a:cubicBezTo>
                    <a:pt x="188867" y="226070"/>
                    <a:pt x="167231" y="248131"/>
                    <a:pt x="128894" y="248131"/>
                  </a:cubicBezTo>
                  <a:lnTo>
                    <a:pt x="90557" y="248131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83" name="Freeform: Shape 2082">
              <a:extLst>
                <a:ext uri="{FF2B5EF4-FFF2-40B4-BE49-F238E27FC236}">
                  <a16:creationId xmlns:a16="http://schemas.microsoft.com/office/drawing/2014/main" id="{2F944227-8A90-D9CA-D7AF-C936468B2806}"/>
                </a:ext>
              </a:extLst>
            </p:cNvPr>
            <p:cNvSpPr/>
            <p:nvPr>
              <p:custDataLst>
                <p:tags r:id="rId136"/>
              </p:custDataLst>
            </p:nvPr>
          </p:nvSpPr>
          <p:spPr>
            <a:xfrm>
              <a:off x="10309557" y="6340612"/>
              <a:ext cx="100587" cy="22060"/>
            </a:xfrm>
            <a:custGeom>
              <a:avLst/>
              <a:gdLst>
                <a:gd name="connsiteX0" fmla="*/ 100813 w 100587"/>
                <a:gd name="connsiteY0" fmla="*/ 22200 h 22060"/>
                <a:gd name="connsiteX1" fmla="*/ 100813 w 100587"/>
                <a:gd name="connsiteY1" fmla="*/ 140 h 22060"/>
                <a:gd name="connsiteX2" fmla="*/ 225 w 100587"/>
                <a:gd name="connsiteY2" fmla="*/ 140 h 22060"/>
                <a:gd name="connsiteX3" fmla="*/ 225 w 100587"/>
                <a:gd name="connsiteY3" fmla="*/ 22200 h 22060"/>
                <a:gd name="connsiteX4" fmla="*/ 100813 w 100587"/>
                <a:gd name="connsiteY4" fmla="*/ 22200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13" y="22200"/>
                  </a:moveTo>
                  <a:lnTo>
                    <a:pt x="100813" y="140"/>
                  </a:lnTo>
                  <a:lnTo>
                    <a:pt x="225" y="140"/>
                  </a:lnTo>
                  <a:lnTo>
                    <a:pt x="225" y="22200"/>
                  </a:lnTo>
                  <a:lnTo>
                    <a:pt x="100813" y="22200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84" name="Freeform: Shape 2083">
              <a:extLst>
                <a:ext uri="{FF2B5EF4-FFF2-40B4-BE49-F238E27FC236}">
                  <a16:creationId xmlns:a16="http://schemas.microsoft.com/office/drawing/2014/main" id="{CBC22692-2CF6-C415-F123-71039EA63EAC}"/>
                </a:ext>
              </a:extLst>
            </p:cNvPr>
            <p:cNvSpPr/>
            <p:nvPr>
              <p:custDataLst>
                <p:tags r:id="rId137"/>
              </p:custDataLst>
            </p:nvPr>
          </p:nvSpPr>
          <p:spPr>
            <a:xfrm>
              <a:off x="10477077" y="6148533"/>
              <a:ext cx="15183" cy="380354"/>
            </a:xfrm>
            <a:custGeom>
              <a:avLst/>
              <a:gdLst>
                <a:gd name="connsiteX0" fmla="*/ 15412 w 15183"/>
                <a:gd name="connsiteY0" fmla="*/ 13832 h 380354"/>
                <a:gd name="connsiteX1" fmla="*/ 7820 w 15183"/>
                <a:gd name="connsiteY1" fmla="*/ 140 h 380354"/>
                <a:gd name="connsiteX2" fmla="*/ 229 w 15183"/>
                <a:gd name="connsiteY2" fmla="*/ 13832 h 380354"/>
                <a:gd name="connsiteX3" fmla="*/ 229 w 15183"/>
                <a:gd name="connsiteY3" fmla="*/ 366801 h 380354"/>
                <a:gd name="connsiteX4" fmla="*/ 7820 w 15183"/>
                <a:gd name="connsiteY4" fmla="*/ 380494 h 380354"/>
                <a:gd name="connsiteX5" fmla="*/ 15412 w 15183"/>
                <a:gd name="connsiteY5" fmla="*/ 366801 h 380354"/>
                <a:gd name="connsiteX6" fmla="*/ 15412 w 15183"/>
                <a:gd name="connsiteY6" fmla="*/ 13832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183" h="380354">
                  <a:moveTo>
                    <a:pt x="15412" y="13832"/>
                  </a:moveTo>
                  <a:cubicBezTo>
                    <a:pt x="15412" y="6986"/>
                    <a:pt x="15412" y="140"/>
                    <a:pt x="7820" y="140"/>
                  </a:cubicBezTo>
                  <a:cubicBezTo>
                    <a:pt x="229" y="140"/>
                    <a:pt x="229" y="6986"/>
                    <a:pt x="229" y="13832"/>
                  </a:cubicBezTo>
                  <a:lnTo>
                    <a:pt x="229" y="366801"/>
                  </a:lnTo>
                  <a:cubicBezTo>
                    <a:pt x="229" y="373648"/>
                    <a:pt x="229" y="380494"/>
                    <a:pt x="7820" y="380494"/>
                  </a:cubicBezTo>
                  <a:cubicBezTo>
                    <a:pt x="15412" y="380494"/>
                    <a:pt x="15412" y="373648"/>
                    <a:pt x="15412" y="366801"/>
                  </a:cubicBezTo>
                  <a:lnTo>
                    <a:pt x="15412" y="1383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85" name="Freeform: Shape 2084">
              <a:extLst>
                <a:ext uri="{FF2B5EF4-FFF2-40B4-BE49-F238E27FC236}">
                  <a16:creationId xmlns:a16="http://schemas.microsoft.com/office/drawing/2014/main" id="{0289D75D-FBC5-6553-DA13-8ED809666BC3}"/>
                </a:ext>
              </a:extLst>
            </p:cNvPr>
            <p:cNvSpPr/>
            <p:nvPr>
              <p:custDataLst>
                <p:tags r:id="rId138"/>
              </p:custDataLst>
            </p:nvPr>
          </p:nvSpPr>
          <p:spPr>
            <a:xfrm>
              <a:off x="10551010" y="6176299"/>
              <a:ext cx="246345" cy="257499"/>
            </a:xfrm>
            <a:custGeom>
              <a:avLst/>
              <a:gdLst>
                <a:gd name="connsiteX0" fmla="*/ 239365 w 246345"/>
                <a:gd name="connsiteY0" fmla="*/ 140 h 257499"/>
                <a:gd name="connsiteX1" fmla="*/ 7443 w 246345"/>
                <a:gd name="connsiteY1" fmla="*/ 140 h 257499"/>
                <a:gd name="connsiteX2" fmla="*/ 231 w 246345"/>
                <a:gd name="connsiteY2" fmla="*/ 85719 h 257499"/>
                <a:gd name="connsiteX3" fmla="*/ 9721 w 246345"/>
                <a:gd name="connsiteY3" fmla="*/ 85719 h 257499"/>
                <a:gd name="connsiteX4" fmla="*/ 78045 w 246345"/>
                <a:gd name="connsiteY4" fmla="*/ 11931 h 257499"/>
                <a:gd name="connsiteX5" fmla="*/ 98542 w 246345"/>
                <a:gd name="connsiteY5" fmla="*/ 12691 h 257499"/>
                <a:gd name="connsiteX6" fmla="*/ 106513 w 246345"/>
                <a:gd name="connsiteY6" fmla="*/ 27145 h 257499"/>
                <a:gd name="connsiteX7" fmla="*/ 106513 w 246345"/>
                <a:gd name="connsiteY7" fmla="*/ 227592 h 257499"/>
                <a:gd name="connsiteX8" fmla="*/ 66657 w 246345"/>
                <a:gd name="connsiteY8" fmla="*/ 245849 h 257499"/>
                <a:gd name="connsiteX9" fmla="*/ 51474 w 246345"/>
                <a:gd name="connsiteY9" fmla="*/ 245849 h 257499"/>
                <a:gd name="connsiteX10" fmla="*/ 51474 w 246345"/>
                <a:gd name="connsiteY10" fmla="*/ 257640 h 257499"/>
                <a:gd name="connsiteX11" fmla="*/ 123214 w 246345"/>
                <a:gd name="connsiteY11" fmla="*/ 256499 h 257499"/>
                <a:gd name="connsiteX12" fmla="*/ 195334 w 246345"/>
                <a:gd name="connsiteY12" fmla="*/ 257640 h 257499"/>
                <a:gd name="connsiteX13" fmla="*/ 195334 w 246345"/>
                <a:gd name="connsiteY13" fmla="*/ 245849 h 257499"/>
                <a:gd name="connsiteX14" fmla="*/ 180151 w 246345"/>
                <a:gd name="connsiteY14" fmla="*/ 245849 h 257499"/>
                <a:gd name="connsiteX15" fmla="*/ 140295 w 246345"/>
                <a:gd name="connsiteY15" fmla="*/ 227592 h 257499"/>
                <a:gd name="connsiteX16" fmla="*/ 140295 w 246345"/>
                <a:gd name="connsiteY16" fmla="*/ 27145 h 257499"/>
                <a:gd name="connsiteX17" fmla="*/ 147128 w 246345"/>
                <a:gd name="connsiteY17" fmla="*/ 12691 h 257499"/>
                <a:gd name="connsiteX18" fmla="*/ 168763 w 246345"/>
                <a:gd name="connsiteY18" fmla="*/ 11931 h 257499"/>
                <a:gd name="connsiteX19" fmla="*/ 237087 w 246345"/>
                <a:gd name="connsiteY19" fmla="*/ 85719 h 257499"/>
                <a:gd name="connsiteX20" fmla="*/ 246576 w 246345"/>
                <a:gd name="connsiteY20" fmla="*/ 85719 h 257499"/>
                <a:gd name="connsiteX21" fmla="*/ 239365 w 246345"/>
                <a:gd name="connsiteY21" fmla="*/ 140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365" y="140"/>
                  </a:moveTo>
                  <a:lnTo>
                    <a:pt x="7443" y="140"/>
                  </a:lnTo>
                  <a:lnTo>
                    <a:pt x="231" y="85719"/>
                  </a:lnTo>
                  <a:lnTo>
                    <a:pt x="9721" y="85719"/>
                  </a:lnTo>
                  <a:cubicBezTo>
                    <a:pt x="15035" y="24482"/>
                    <a:pt x="20729" y="11931"/>
                    <a:pt x="78045" y="11931"/>
                  </a:cubicBezTo>
                  <a:cubicBezTo>
                    <a:pt x="84877" y="11931"/>
                    <a:pt x="94746" y="11931"/>
                    <a:pt x="98542" y="12691"/>
                  </a:cubicBezTo>
                  <a:cubicBezTo>
                    <a:pt x="106513" y="14213"/>
                    <a:pt x="106513" y="18397"/>
                    <a:pt x="106513" y="27145"/>
                  </a:cubicBezTo>
                  <a:lnTo>
                    <a:pt x="106513" y="227592"/>
                  </a:lnTo>
                  <a:cubicBezTo>
                    <a:pt x="106513" y="240524"/>
                    <a:pt x="106513" y="245849"/>
                    <a:pt x="66657" y="245849"/>
                  </a:cubicBezTo>
                  <a:lnTo>
                    <a:pt x="51474" y="245849"/>
                  </a:lnTo>
                  <a:lnTo>
                    <a:pt x="51474" y="257640"/>
                  </a:lnTo>
                  <a:cubicBezTo>
                    <a:pt x="67037" y="256499"/>
                    <a:pt x="105754" y="256499"/>
                    <a:pt x="123214" y="256499"/>
                  </a:cubicBezTo>
                  <a:cubicBezTo>
                    <a:pt x="140675" y="256499"/>
                    <a:pt x="179771" y="256499"/>
                    <a:pt x="195334" y="257640"/>
                  </a:cubicBezTo>
                  <a:lnTo>
                    <a:pt x="195334" y="245849"/>
                  </a:lnTo>
                  <a:lnTo>
                    <a:pt x="180151" y="245849"/>
                  </a:lnTo>
                  <a:cubicBezTo>
                    <a:pt x="140295" y="245849"/>
                    <a:pt x="140295" y="240524"/>
                    <a:pt x="140295" y="227592"/>
                  </a:cubicBezTo>
                  <a:lnTo>
                    <a:pt x="140295" y="27145"/>
                  </a:lnTo>
                  <a:cubicBezTo>
                    <a:pt x="140295" y="19538"/>
                    <a:pt x="140295" y="14213"/>
                    <a:pt x="147128" y="12691"/>
                  </a:cubicBezTo>
                  <a:cubicBezTo>
                    <a:pt x="151303" y="11931"/>
                    <a:pt x="161551" y="11931"/>
                    <a:pt x="168763" y="11931"/>
                  </a:cubicBezTo>
                  <a:cubicBezTo>
                    <a:pt x="226079" y="11931"/>
                    <a:pt x="231773" y="24482"/>
                    <a:pt x="237087" y="85719"/>
                  </a:cubicBezTo>
                  <a:lnTo>
                    <a:pt x="246576" y="85719"/>
                  </a:lnTo>
                  <a:lnTo>
                    <a:pt x="239365" y="140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86" name="Freeform: Shape 2085">
              <a:extLst>
                <a:ext uri="{FF2B5EF4-FFF2-40B4-BE49-F238E27FC236}">
                  <a16:creationId xmlns:a16="http://schemas.microsoft.com/office/drawing/2014/main" id="{4CFF0A01-1227-A8EE-CEB7-5CAA087C1E0A}"/>
                </a:ext>
              </a:extLst>
            </p:cNvPr>
            <p:cNvSpPr/>
            <p:nvPr>
              <p:custDataLst>
                <p:tags r:id="rId139"/>
              </p:custDataLst>
            </p:nvPr>
          </p:nvSpPr>
          <p:spPr>
            <a:xfrm>
              <a:off x="10815660" y="6340612"/>
              <a:ext cx="100587" cy="22060"/>
            </a:xfrm>
            <a:custGeom>
              <a:avLst/>
              <a:gdLst>
                <a:gd name="connsiteX0" fmla="*/ 100826 w 100587"/>
                <a:gd name="connsiteY0" fmla="*/ 22200 h 22060"/>
                <a:gd name="connsiteX1" fmla="*/ 100826 w 100587"/>
                <a:gd name="connsiteY1" fmla="*/ 140 h 22060"/>
                <a:gd name="connsiteX2" fmla="*/ 239 w 100587"/>
                <a:gd name="connsiteY2" fmla="*/ 140 h 22060"/>
                <a:gd name="connsiteX3" fmla="*/ 239 w 100587"/>
                <a:gd name="connsiteY3" fmla="*/ 22200 h 22060"/>
                <a:gd name="connsiteX4" fmla="*/ 100826 w 100587"/>
                <a:gd name="connsiteY4" fmla="*/ 22200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26" y="22200"/>
                  </a:moveTo>
                  <a:lnTo>
                    <a:pt x="100826" y="140"/>
                  </a:lnTo>
                  <a:lnTo>
                    <a:pt x="239" y="140"/>
                  </a:lnTo>
                  <a:lnTo>
                    <a:pt x="239" y="22200"/>
                  </a:lnTo>
                  <a:lnTo>
                    <a:pt x="100826" y="22200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87" name="Freeform: Shape 2086">
              <a:extLst>
                <a:ext uri="{FF2B5EF4-FFF2-40B4-BE49-F238E27FC236}">
                  <a16:creationId xmlns:a16="http://schemas.microsoft.com/office/drawing/2014/main" id="{80A7D391-9EA5-1AEA-8E35-C70269923C7F}"/>
                </a:ext>
              </a:extLst>
            </p:cNvPr>
            <p:cNvSpPr/>
            <p:nvPr>
              <p:custDataLst>
                <p:tags r:id="rId140"/>
              </p:custDataLst>
            </p:nvPr>
          </p:nvSpPr>
          <p:spPr>
            <a:xfrm>
              <a:off x="10959646" y="6148533"/>
              <a:ext cx="88061" cy="380354"/>
            </a:xfrm>
            <a:custGeom>
              <a:avLst/>
              <a:gdLst>
                <a:gd name="connsiteX0" fmla="*/ 88304 w 88061"/>
                <a:gd name="connsiteY0" fmla="*/ 190317 h 380354"/>
                <a:gd name="connsiteX1" fmla="*/ 63252 w 88061"/>
                <a:gd name="connsiteY1" fmla="*/ 71646 h 380354"/>
                <a:gd name="connsiteX2" fmla="*/ 4038 w 88061"/>
                <a:gd name="connsiteY2" fmla="*/ 140 h 380354"/>
                <a:gd name="connsiteX3" fmla="*/ 242 w 88061"/>
                <a:gd name="connsiteY3" fmla="*/ 3943 h 380354"/>
                <a:gd name="connsiteX4" fmla="*/ 7454 w 88061"/>
                <a:gd name="connsiteY4" fmla="*/ 12691 h 380354"/>
                <a:gd name="connsiteX5" fmla="*/ 66288 w 88061"/>
                <a:gd name="connsiteY5" fmla="*/ 190317 h 380354"/>
                <a:gd name="connsiteX6" fmla="*/ 5176 w 88061"/>
                <a:gd name="connsiteY6" fmla="*/ 370225 h 380354"/>
                <a:gd name="connsiteX7" fmla="*/ 242 w 88061"/>
                <a:gd name="connsiteY7" fmla="*/ 376691 h 380354"/>
                <a:gd name="connsiteX8" fmla="*/ 4038 w 88061"/>
                <a:gd name="connsiteY8" fmla="*/ 380494 h 380354"/>
                <a:gd name="connsiteX9" fmla="*/ 64390 w 88061"/>
                <a:gd name="connsiteY9" fmla="*/ 306325 h 380354"/>
                <a:gd name="connsiteX10" fmla="*/ 88304 w 88061"/>
                <a:gd name="connsiteY10" fmla="*/ 190317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304" y="190317"/>
                  </a:moveTo>
                  <a:cubicBezTo>
                    <a:pt x="88304" y="160649"/>
                    <a:pt x="84128" y="114626"/>
                    <a:pt x="63252" y="71646"/>
                  </a:cubicBezTo>
                  <a:cubicBezTo>
                    <a:pt x="40477" y="24863"/>
                    <a:pt x="7833" y="140"/>
                    <a:pt x="4038" y="140"/>
                  </a:cubicBezTo>
                  <a:cubicBezTo>
                    <a:pt x="1760" y="140"/>
                    <a:pt x="242" y="1661"/>
                    <a:pt x="242" y="3943"/>
                  </a:cubicBezTo>
                  <a:cubicBezTo>
                    <a:pt x="242" y="5084"/>
                    <a:pt x="242" y="5845"/>
                    <a:pt x="7454" y="12691"/>
                  </a:cubicBezTo>
                  <a:cubicBezTo>
                    <a:pt x="44652" y="50346"/>
                    <a:pt x="66288" y="110823"/>
                    <a:pt x="66288" y="190317"/>
                  </a:cubicBezTo>
                  <a:cubicBezTo>
                    <a:pt x="66288" y="255358"/>
                    <a:pt x="52244" y="322300"/>
                    <a:pt x="5176" y="370225"/>
                  </a:cubicBezTo>
                  <a:cubicBezTo>
                    <a:pt x="242" y="374789"/>
                    <a:pt x="242" y="375550"/>
                    <a:pt x="242" y="376691"/>
                  </a:cubicBezTo>
                  <a:cubicBezTo>
                    <a:pt x="242" y="378973"/>
                    <a:pt x="1760" y="380494"/>
                    <a:pt x="4038" y="380494"/>
                  </a:cubicBezTo>
                  <a:cubicBezTo>
                    <a:pt x="7833" y="380494"/>
                    <a:pt x="41995" y="354630"/>
                    <a:pt x="64390" y="306325"/>
                  </a:cubicBezTo>
                  <a:cubicBezTo>
                    <a:pt x="83749" y="264486"/>
                    <a:pt x="88304" y="222267"/>
                    <a:pt x="88304" y="190317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88" name="Freeform: Shape 2087">
              <a:extLst>
                <a:ext uri="{FF2B5EF4-FFF2-40B4-BE49-F238E27FC236}">
                  <a16:creationId xmlns:a16="http://schemas.microsoft.com/office/drawing/2014/main" id="{B293F524-D51D-845F-3A80-6B753794F7C1}"/>
                </a:ext>
              </a:extLst>
            </p:cNvPr>
            <p:cNvSpPr/>
            <p:nvPr>
              <p:custDataLst>
                <p:tags r:id="rId141"/>
              </p:custDataLst>
            </p:nvPr>
          </p:nvSpPr>
          <p:spPr>
            <a:xfrm>
              <a:off x="11516126" y="5977374"/>
              <a:ext cx="15182" cy="593353"/>
            </a:xfrm>
            <a:custGeom>
              <a:avLst/>
              <a:gdLst>
                <a:gd name="connsiteX0" fmla="*/ 1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1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1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1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89" name="Freeform: Shape 2088">
              <a:extLst>
                <a:ext uri="{FF2B5EF4-FFF2-40B4-BE49-F238E27FC236}">
                  <a16:creationId xmlns:a16="http://schemas.microsoft.com/office/drawing/2014/main" id="{3A760AC8-5A1F-0BDB-A1E9-93148FFDA669}"/>
                </a:ext>
              </a:extLst>
            </p:cNvPr>
            <p:cNvSpPr/>
            <p:nvPr>
              <p:custDataLst>
                <p:tags r:id="rId142"/>
              </p:custDataLst>
            </p:nvPr>
          </p:nvSpPr>
          <p:spPr>
            <a:xfrm>
              <a:off x="6642780" y="6570728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90" name="Freeform: Shape 2089">
              <a:extLst>
                <a:ext uri="{FF2B5EF4-FFF2-40B4-BE49-F238E27FC236}">
                  <a16:creationId xmlns:a16="http://schemas.microsoft.com/office/drawing/2014/main" id="{33D6BA68-DDA1-FFE2-62F3-C0C50618E144}"/>
                </a:ext>
              </a:extLst>
            </p:cNvPr>
            <p:cNvSpPr/>
            <p:nvPr>
              <p:custDataLst>
                <p:tags r:id="rId143"/>
              </p:custDataLst>
            </p:nvPr>
          </p:nvSpPr>
          <p:spPr>
            <a:xfrm>
              <a:off x="7101752" y="6767370"/>
              <a:ext cx="223570" cy="259782"/>
            </a:xfrm>
            <a:custGeom>
              <a:avLst/>
              <a:gdLst>
                <a:gd name="connsiteX0" fmla="*/ 73020 w 223570"/>
                <a:gd name="connsiteY0" fmla="*/ 139745 h 259782"/>
                <a:gd name="connsiteX1" fmla="*/ 137168 w 223570"/>
                <a:gd name="connsiteY1" fmla="*/ 139745 h 259782"/>
                <a:gd name="connsiteX2" fmla="*/ 223711 w 223570"/>
                <a:gd name="connsiteY2" fmla="*/ 70901 h 259782"/>
                <a:gd name="connsiteX3" fmla="*/ 134131 w 223570"/>
                <a:gd name="connsiteY3" fmla="*/ 155 h 259782"/>
                <a:gd name="connsiteX4" fmla="*/ 141 w 223570"/>
                <a:gd name="connsiteY4" fmla="*/ 155 h 259782"/>
                <a:gd name="connsiteX5" fmla="*/ 141 w 223570"/>
                <a:gd name="connsiteY5" fmla="*/ 11946 h 259782"/>
                <a:gd name="connsiteX6" fmla="*/ 9251 w 223570"/>
                <a:gd name="connsiteY6" fmla="*/ 11946 h 259782"/>
                <a:gd name="connsiteX7" fmla="*/ 39237 w 223570"/>
                <a:gd name="connsiteY7" fmla="*/ 29823 h 259782"/>
                <a:gd name="connsiteX8" fmla="*/ 39237 w 223570"/>
                <a:gd name="connsiteY8" fmla="*/ 230270 h 259782"/>
                <a:gd name="connsiteX9" fmla="*/ 9251 w 223570"/>
                <a:gd name="connsiteY9" fmla="*/ 248146 h 259782"/>
                <a:gd name="connsiteX10" fmla="*/ 141 w 223570"/>
                <a:gd name="connsiteY10" fmla="*/ 248146 h 259782"/>
                <a:gd name="connsiteX11" fmla="*/ 141 w 223570"/>
                <a:gd name="connsiteY11" fmla="*/ 259937 h 259782"/>
                <a:gd name="connsiteX12" fmla="*/ 55939 w 223570"/>
                <a:gd name="connsiteY12" fmla="*/ 258796 h 259782"/>
                <a:gd name="connsiteX13" fmla="*/ 112116 w 223570"/>
                <a:gd name="connsiteY13" fmla="*/ 259937 h 259782"/>
                <a:gd name="connsiteX14" fmla="*/ 112116 w 223570"/>
                <a:gd name="connsiteY14" fmla="*/ 248146 h 259782"/>
                <a:gd name="connsiteX15" fmla="*/ 103006 w 223570"/>
                <a:gd name="connsiteY15" fmla="*/ 248146 h 259782"/>
                <a:gd name="connsiteX16" fmla="*/ 73020 w 223570"/>
                <a:gd name="connsiteY16" fmla="*/ 230270 h 259782"/>
                <a:gd name="connsiteX17" fmla="*/ 73020 w 223570"/>
                <a:gd name="connsiteY17" fmla="*/ 139745 h 259782"/>
                <a:gd name="connsiteX18" fmla="*/ 71881 w 223570"/>
                <a:gd name="connsiteY18" fmla="*/ 129856 h 259782"/>
                <a:gd name="connsiteX19" fmla="*/ 71881 w 223570"/>
                <a:gd name="connsiteY19" fmla="*/ 27160 h 259782"/>
                <a:gd name="connsiteX20" fmla="*/ 90480 w 223570"/>
                <a:gd name="connsiteY20" fmla="*/ 11946 h 259782"/>
                <a:gd name="connsiteX21" fmla="*/ 124262 w 223570"/>
                <a:gd name="connsiteY21" fmla="*/ 11946 h 259782"/>
                <a:gd name="connsiteX22" fmla="*/ 184615 w 223570"/>
                <a:gd name="connsiteY22" fmla="*/ 70901 h 259782"/>
                <a:gd name="connsiteX23" fmla="*/ 124262 w 223570"/>
                <a:gd name="connsiteY23" fmla="*/ 129856 h 259782"/>
                <a:gd name="connsiteX24" fmla="*/ 71881 w 223570"/>
                <a:gd name="connsiteY24" fmla="*/ 129856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20" y="139745"/>
                  </a:moveTo>
                  <a:lnTo>
                    <a:pt x="137168" y="139745"/>
                  </a:lnTo>
                  <a:cubicBezTo>
                    <a:pt x="182717" y="139745"/>
                    <a:pt x="223711" y="108937"/>
                    <a:pt x="223711" y="70901"/>
                  </a:cubicBezTo>
                  <a:cubicBezTo>
                    <a:pt x="223711" y="33626"/>
                    <a:pt x="186133" y="155"/>
                    <a:pt x="134131" y="155"/>
                  </a:cubicBezTo>
                  <a:lnTo>
                    <a:pt x="141" y="155"/>
                  </a:lnTo>
                  <a:lnTo>
                    <a:pt x="141" y="11946"/>
                  </a:lnTo>
                  <a:lnTo>
                    <a:pt x="9251" y="11946"/>
                  </a:lnTo>
                  <a:cubicBezTo>
                    <a:pt x="38478" y="11946"/>
                    <a:pt x="39237" y="16130"/>
                    <a:pt x="39237" y="29823"/>
                  </a:cubicBezTo>
                  <a:lnTo>
                    <a:pt x="39237" y="230270"/>
                  </a:lnTo>
                  <a:cubicBezTo>
                    <a:pt x="39237" y="243962"/>
                    <a:pt x="38478" y="248146"/>
                    <a:pt x="9251" y="248146"/>
                  </a:cubicBezTo>
                  <a:lnTo>
                    <a:pt x="141" y="248146"/>
                  </a:lnTo>
                  <a:lnTo>
                    <a:pt x="141" y="259937"/>
                  </a:lnTo>
                  <a:cubicBezTo>
                    <a:pt x="13426" y="258796"/>
                    <a:pt x="41515" y="258796"/>
                    <a:pt x="55939" y="258796"/>
                  </a:cubicBezTo>
                  <a:cubicBezTo>
                    <a:pt x="70363" y="258796"/>
                    <a:pt x="98831" y="258796"/>
                    <a:pt x="112116" y="259937"/>
                  </a:cubicBezTo>
                  <a:lnTo>
                    <a:pt x="112116" y="248146"/>
                  </a:lnTo>
                  <a:lnTo>
                    <a:pt x="103006" y="248146"/>
                  </a:lnTo>
                  <a:cubicBezTo>
                    <a:pt x="73779" y="248146"/>
                    <a:pt x="73020" y="243962"/>
                    <a:pt x="73020" y="230270"/>
                  </a:cubicBezTo>
                  <a:lnTo>
                    <a:pt x="73020" y="139745"/>
                  </a:lnTo>
                  <a:close/>
                  <a:moveTo>
                    <a:pt x="71881" y="129856"/>
                  </a:moveTo>
                  <a:lnTo>
                    <a:pt x="71881" y="27160"/>
                  </a:lnTo>
                  <a:cubicBezTo>
                    <a:pt x="71881" y="14609"/>
                    <a:pt x="72640" y="11946"/>
                    <a:pt x="90480" y="11946"/>
                  </a:cubicBezTo>
                  <a:lnTo>
                    <a:pt x="124262" y="11946"/>
                  </a:lnTo>
                  <a:cubicBezTo>
                    <a:pt x="184615" y="11946"/>
                    <a:pt x="184615" y="52264"/>
                    <a:pt x="184615" y="70901"/>
                  </a:cubicBezTo>
                  <a:cubicBezTo>
                    <a:pt x="184615" y="88778"/>
                    <a:pt x="184615" y="129856"/>
                    <a:pt x="124262" y="129856"/>
                  </a:cubicBezTo>
                  <a:lnTo>
                    <a:pt x="71881" y="12985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91" name="Freeform: Shape 2090">
              <a:extLst>
                <a:ext uri="{FF2B5EF4-FFF2-40B4-BE49-F238E27FC236}">
                  <a16:creationId xmlns:a16="http://schemas.microsoft.com/office/drawing/2014/main" id="{ABA36CE3-1111-58FB-FFE9-A22984BE1BC0}"/>
                </a:ext>
              </a:extLst>
            </p:cNvPr>
            <p:cNvSpPr/>
            <p:nvPr>
              <p:custDataLst>
                <p:tags r:id="rId144"/>
              </p:custDataLst>
            </p:nvPr>
          </p:nvSpPr>
          <p:spPr>
            <a:xfrm>
              <a:off x="7384368" y="6741887"/>
              <a:ext cx="88061" cy="380354"/>
            </a:xfrm>
            <a:custGeom>
              <a:avLst/>
              <a:gdLst>
                <a:gd name="connsiteX0" fmla="*/ 88209 w 88061"/>
                <a:gd name="connsiteY0" fmla="*/ 376706 h 380354"/>
                <a:gd name="connsiteX1" fmla="*/ 81757 w 88061"/>
                <a:gd name="connsiteY1" fmla="*/ 368338 h 380354"/>
                <a:gd name="connsiteX2" fmla="*/ 22163 w 88061"/>
                <a:gd name="connsiteY2" fmla="*/ 190332 h 380354"/>
                <a:gd name="connsiteX3" fmla="*/ 83275 w 88061"/>
                <a:gd name="connsiteY3" fmla="*/ 10425 h 380354"/>
                <a:gd name="connsiteX4" fmla="*/ 88209 w 88061"/>
                <a:gd name="connsiteY4" fmla="*/ 3959 h 380354"/>
                <a:gd name="connsiteX5" fmla="*/ 84414 w 88061"/>
                <a:gd name="connsiteY5" fmla="*/ 155 h 380354"/>
                <a:gd name="connsiteX6" fmla="*/ 24061 w 88061"/>
                <a:gd name="connsiteY6" fmla="*/ 74324 h 380354"/>
                <a:gd name="connsiteX7" fmla="*/ 148 w 88061"/>
                <a:gd name="connsiteY7" fmla="*/ 190332 h 380354"/>
                <a:gd name="connsiteX8" fmla="*/ 25200 w 88061"/>
                <a:gd name="connsiteY8" fmla="*/ 309003 h 380354"/>
                <a:gd name="connsiteX9" fmla="*/ 84414 w 88061"/>
                <a:gd name="connsiteY9" fmla="*/ 380510 h 380354"/>
                <a:gd name="connsiteX10" fmla="*/ 88209 w 88061"/>
                <a:gd name="connsiteY10" fmla="*/ 376706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09" y="376706"/>
                  </a:moveTo>
                  <a:cubicBezTo>
                    <a:pt x="88209" y="375565"/>
                    <a:pt x="88209" y="374804"/>
                    <a:pt x="81757" y="368338"/>
                  </a:cubicBezTo>
                  <a:cubicBezTo>
                    <a:pt x="34310" y="320414"/>
                    <a:pt x="22163" y="248527"/>
                    <a:pt x="22163" y="190332"/>
                  </a:cubicBezTo>
                  <a:cubicBezTo>
                    <a:pt x="22163" y="124151"/>
                    <a:pt x="36587" y="57969"/>
                    <a:pt x="83275" y="10425"/>
                  </a:cubicBezTo>
                  <a:cubicBezTo>
                    <a:pt x="88209" y="5861"/>
                    <a:pt x="88209" y="5100"/>
                    <a:pt x="88209" y="3959"/>
                  </a:cubicBezTo>
                  <a:cubicBezTo>
                    <a:pt x="88209" y="1296"/>
                    <a:pt x="86691" y="155"/>
                    <a:pt x="84414" y="155"/>
                  </a:cubicBezTo>
                  <a:cubicBezTo>
                    <a:pt x="80618" y="155"/>
                    <a:pt x="46456" y="26019"/>
                    <a:pt x="24061" y="74324"/>
                  </a:cubicBezTo>
                  <a:cubicBezTo>
                    <a:pt x="4703" y="116163"/>
                    <a:pt x="148" y="158383"/>
                    <a:pt x="148" y="190332"/>
                  </a:cubicBezTo>
                  <a:cubicBezTo>
                    <a:pt x="148" y="220000"/>
                    <a:pt x="4323" y="266023"/>
                    <a:pt x="25200" y="309003"/>
                  </a:cubicBezTo>
                  <a:cubicBezTo>
                    <a:pt x="47974" y="355787"/>
                    <a:pt x="80618" y="380510"/>
                    <a:pt x="84414" y="380510"/>
                  </a:cubicBezTo>
                  <a:cubicBezTo>
                    <a:pt x="86691" y="380510"/>
                    <a:pt x="88209" y="379369"/>
                    <a:pt x="88209" y="376706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92" name="Freeform: Shape 2091">
              <a:extLst>
                <a:ext uri="{FF2B5EF4-FFF2-40B4-BE49-F238E27FC236}">
                  <a16:creationId xmlns:a16="http://schemas.microsoft.com/office/drawing/2014/main" id="{DE86530B-8D80-05D0-84F5-A80B3A6A15D2}"/>
                </a:ext>
              </a:extLst>
            </p:cNvPr>
            <p:cNvSpPr/>
            <p:nvPr>
              <p:custDataLst>
                <p:tags r:id="rId145"/>
              </p:custDataLst>
            </p:nvPr>
          </p:nvSpPr>
          <p:spPr>
            <a:xfrm>
              <a:off x="7508068" y="6769653"/>
              <a:ext cx="246345" cy="257499"/>
            </a:xfrm>
            <a:custGeom>
              <a:avLst/>
              <a:gdLst>
                <a:gd name="connsiteX0" fmla="*/ 239285 w 246345"/>
                <a:gd name="connsiteY0" fmla="*/ 155 h 257499"/>
                <a:gd name="connsiteX1" fmla="*/ 7364 w 246345"/>
                <a:gd name="connsiteY1" fmla="*/ 155 h 257499"/>
                <a:gd name="connsiteX2" fmla="*/ 152 w 246345"/>
                <a:gd name="connsiteY2" fmla="*/ 85735 h 257499"/>
                <a:gd name="connsiteX3" fmla="*/ 9641 w 246345"/>
                <a:gd name="connsiteY3" fmla="*/ 85735 h 257499"/>
                <a:gd name="connsiteX4" fmla="*/ 77965 w 246345"/>
                <a:gd name="connsiteY4" fmla="*/ 11946 h 257499"/>
                <a:gd name="connsiteX5" fmla="*/ 98462 w 246345"/>
                <a:gd name="connsiteY5" fmla="*/ 12707 h 257499"/>
                <a:gd name="connsiteX6" fmla="*/ 106433 w 246345"/>
                <a:gd name="connsiteY6" fmla="*/ 27160 h 257499"/>
                <a:gd name="connsiteX7" fmla="*/ 106433 w 246345"/>
                <a:gd name="connsiteY7" fmla="*/ 227607 h 257499"/>
                <a:gd name="connsiteX8" fmla="*/ 66577 w 246345"/>
                <a:gd name="connsiteY8" fmla="*/ 245864 h 257499"/>
                <a:gd name="connsiteX9" fmla="*/ 51394 w 246345"/>
                <a:gd name="connsiteY9" fmla="*/ 245864 h 257499"/>
                <a:gd name="connsiteX10" fmla="*/ 51394 w 246345"/>
                <a:gd name="connsiteY10" fmla="*/ 257655 h 257499"/>
                <a:gd name="connsiteX11" fmla="*/ 123134 w 246345"/>
                <a:gd name="connsiteY11" fmla="*/ 256514 h 257499"/>
                <a:gd name="connsiteX12" fmla="*/ 195254 w 246345"/>
                <a:gd name="connsiteY12" fmla="*/ 257655 h 257499"/>
                <a:gd name="connsiteX13" fmla="*/ 195254 w 246345"/>
                <a:gd name="connsiteY13" fmla="*/ 245864 h 257499"/>
                <a:gd name="connsiteX14" fmla="*/ 180071 w 246345"/>
                <a:gd name="connsiteY14" fmla="*/ 245864 h 257499"/>
                <a:gd name="connsiteX15" fmla="*/ 140215 w 246345"/>
                <a:gd name="connsiteY15" fmla="*/ 227607 h 257499"/>
                <a:gd name="connsiteX16" fmla="*/ 140215 w 246345"/>
                <a:gd name="connsiteY16" fmla="*/ 27160 h 257499"/>
                <a:gd name="connsiteX17" fmla="*/ 147048 w 246345"/>
                <a:gd name="connsiteY17" fmla="*/ 12707 h 257499"/>
                <a:gd name="connsiteX18" fmla="*/ 168683 w 246345"/>
                <a:gd name="connsiteY18" fmla="*/ 11946 h 257499"/>
                <a:gd name="connsiteX19" fmla="*/ 237007 w 246345"/>
                <a:gd name="connsiteY19" fmla="*/ 85735 h 257499"/>
                <a:gd name="connsiteX20" fmla="*/ 246497 w 246345"/>
                <a:gd name="connsiteY20" fmla="*/ 85735 h 257499"/>
                <a:gd name="connsiteX21" fmla="*/ 239285 w 246345"/>
                <a:gd name="connsiteY21" fmla="*/ 155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285" y="155"/>
                  </a:moveTo>
                  <a:lnTo>
                    <a:pt x="7364" y="155"/>
                  </a:lnTo>
                  <a:lnTo>
                    <a:pt x="152" y="85735"/>
                  </a:lnTo>
                  <a:lnTo>
                    <a:pt x="9641" y="85735"/>
                  </a:lnTo>
                  <a:cubicBezTo>
                    <a:pt x="14955" y="24498"/>
                    <a:pt x="20649" y="11946"/>
                    <a:pt x="77965" y="11946"/>
                  </a:cubicBezTo>
                  <a:cubicBezTo>
                    <a:pt x="84797" y="11946"/>
                    <a:pt x="94666" y="11946"/>
                    <a:pt x="98462" y="12707"/>
                  </a:cubicBezTo>
                  <a:cubicBezTo>
                    <a:pt x="106433" y="14228"/>
                    <a:pt x="106433" y="18412"/>
                    <a:pt x="106433" y="27160"/>
                  </a:cubicBezTo>
                  <a:lnTo>
                    <a:pt x="106433" y="227607"/>
                  </a:lnTo>
                  <a:cubicBezTo>
                    <a:pt x="106433" y="240539"/>
                    <a:pt x="106433" y="245864"/>
                    <a:pt x="66577" y="245864"/>
                  </a:cubicBezTo>
                  <a:lnTo>
                    <a:pt x="51394" y="245864"/>
                  </a:lnTo>
                  <a:lnTo>
                    <a:pt x="51394" y="257655"/>
                  </a:lnTo>
                  <a:cubicBezTo>
                    <a:pt x="66957" y="256514"/>
                    <a:pt x="105674" y="256514"/>
                    <a:pt x="123134" y="256514"/>
                  </a:cubicBezTo>
                  <a:cubicBezTo>
                    <a:pt x="140595" y="256514"/>
                    <a:pt x="179691" y="256514"/>
                    <a:pt x="195254" y="257655"/>
                  </a:cubicBezTo>
                  <a:lnTo>
                    <a:pt x="195254" y="245864"/>
                  </a:lnTo>
                  <a:lnTo>
                    <a:pt x="180071" y="245864"/>
                  </a:lnTo>
                  <a:cubicBezTo>
                    <a:pt x="140215" y="245864"/>
                    <a:pt x="140215" y="240539"/>
                    <a:pt x="140215" y="227607"/>
                  </a:cubicBezTo>
                  <a:lnTo>
                    <a:pt x="140215" y="27160"/>
                  </a:lnTo>
                  <a:cubicBezTo>
                    <a:pt x="140215" y="19553"/>
                    <a:pt x="140215" y="14228"/>
                    <a:pt x="147048" y="12707"/>
                  </a:cubicBezTo>
                  <a:cubicBezTo>
                    <a:pt x="151223" y="11946"/>
                    <a:pt x="161472" y="11946"/>
                    <a:pt x="168683" y="11946"/>
                  </a:cubicBezTo>
                  <a:cubicBezTo>
                    <a:pt x="226000" y="11946"/>
                    <a:pt x="231693" y="24498"/>
                    <a:pt x="237007" y="85735"/>
                  </a:cubicBezTo>
                  <a:lnTo>
                    <a:pt x="246497" y="85735"/>
                  </a:lnTo>
                  <a:lnTo>
                    <a:pt x="239285" y="15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93" name="Freeform: Shape 2092">
              <a:extLst>
                <a:ext uri="{FF2B5EF4-FFF2-40B4-BE49-F238E27FC236}">
                  <a16:creationId xmlns:a16="http://schemas.microsoft.com/office/drawing/2014/main" id="{39E111F4-BD5F-98AD-74BC-352BEB863591}"/>
                </a:ext>
              </a:extLst>
            </p:cNvPr>
            <p:cNvSpPr/>
            <p:nvPr>
              <p:custDataLst>
                <p:tags r:id="rId146"/>
              </p:custDataLst>
            </p:nvPr>
          </p:nvSpPr>
          <p:spPr>
            <a:xfrm>
              <a:off x="7772718" y="6933966"/>
              <a:ext cx="100587" cy="22060"/>
            </a:xfrm>
            <a:custGeom>
              <a:avLst/>
              <a:gdLst>
                <a:gd name="connsiteX0" fmla="*/ 100747 w 100587"/>
                <a:gd name="connsiteY0" fmla="*/ 22216 h 22060"/>
                <a:gd name="connsiteX1" fmla="*/ 100747 w 100587"/>
                <a:gd name="connsiteY1" fmla="*/ 155 h 22060"/>
                <a:gd name="connsiteX2" fmla="*/ 159 w 100587"/>
                <a:gd name="connsiteY2" fmla="*/ 155 h 22060"/>
                <a:gd name="connsiteX3" fmla="*/ 159 w 100587"/>
                <a:gd name="connsiteY3" fmla="*/ 22216 h 22060"/>
                <a:gd name="connsiteX4" fmla="*/ 100747 w 100587"/>
                <a:gd name="connsiteY4" fmla="*/ 22216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747" y="22216"/>
                  </a:moveTo>
                  <a:lnTo>
                    <a:pt x="100747" y="155"/>
                  </a:lnTo>
                  <a:lnTo>
                    <a:pt x="159" y="155"/>
                  </a:lnTo>
                  <a:lnTo>
                    <a:pt x="159" y="22216"/>
                  </a:lnTo>
                  <a:lnTo>
                    <a:pt x="100747" y="2221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94" name="Freeform: Shape 2093">
              <a:extLst>
                <a:ext uri="{FF2B5EF4-FFF2-40B4-BE49-F238E27FC236}">
                  <a16:creationId xmlns:a16="http://schemas.microsoft.com/office/drawing/2014/main" id="{07FC41AA-9289-7A20-D341-68073B63150E}"/>
                </a:ext>
              </a:extLst>
            </p:cNvPr>
            <p:cNvSpPr/>
            <p:nvPr>
              <p:custDataLst>
                <p:tags r:id="rId147"/>
              </p:custDataLst>
            </p:nvPr>
          </p:nvSpPr>
          <p:spPr>
            <a:xfrm>
              <a:off x="7940238" y="6741887"/>
              <a:ext cx="15183" cy="380354"/>
            </a:xfrm>
            <a:custGeom>
              <a:avLst/>
              <a:gdLst>
                <a:gd name="connsiteX0" fmla="*/ 15345 w 15183"/>
                <a:gd name="connsiteY0" fmla="*/ 13848 h 380354"/>
                <a:gd name="connsiteX1" fmla="*/ 7754 w 15183"/>
                <a:gd name="connsiteY1" fmla="*/ 155 h 380354"/>
                <a:gd name="connsiteX2" fmla="*/ 162 w 15183"/>
                <a:gd name="connsiteY2" fmla="*/ 13848 h 380354"/>
                <a:gd name="connsiteX3" fmla="*/ 162 w 15183"/>
                <a:gd name="connsiteY3" fmla="*/ 366817 h 380354"/>
                <a:gd name="connsiteX4" fmla="*/ 7754 w 15183"/>
                <a:gd name="connsiteY4" fmla="*/ 380510 h 380354"/>
                <a:gd name="connsiteX5" fmla="*/ 15345 w 15183"/>
                <a:gd name="connsiteY5" fmla="*/ 366817 h 380354"/>
                <a:gd name="connsiteX6" fmla="*/ 15345 w 15183"/>
                <a:gd name="connsiteY6" fmla="*/ 13848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183" h="380354">
                  <a:moveTo>
                    <a:pt x="15345" y="13848"/>
                  </a:moveTo>
                  <a:cubicBezTo>
                    <a:pt x="15345" y="7002"/>
                    <a:pt x="15345" y="155"/>
                    <a:pt x="7754" y="155"/>
                  </a:cubicBezTo>
                  <a:cubicBezTo>
                    <a:pt x="162" y="155"/>
                    <a:pt x="162" y="7002"/>
                    <a:pt x="162" y="13848"/>
                  </a:cubicBezTo>
                  <a:lnTo>
                    <a:pt x="162" y="366817"/>
                  </a:lnTo>
                  <a:cubicBezTo>
                    <a:pt x="162" y="373663"/>
                    <a:pt x="162" y="380510"/>
                    <a:pt x="7754" y="380510"/>
                  </a:cubicBezTo>
                  <a:cubicBezTo>
                    <a:pt x="15345" y="380510"/>
                    <a:pt x="15345" y="373663"/>
                    <a:pt x="15345" y="366817"/>
                  </a:cubicBezTo>
                  <a:lnTo>
                    <a:pt x="15345" y="1384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95" name="Freeform: Shape 2094">
              <a:extLst>
                <a:ext uri="{FF2B5EF4-FFF2-40B4-BE49-F238E27FC236}">
                  <a16:creationId xmlns:a16="http://schemas.microsoft.com/office/drawing/2014/main" id="{6EBB38CB-128A-E2AD-3D08-8C8FB3BE8B56}"/>
                </a:ext>
              </a:extLst>
            </p:cNvPr>
            <p:cNvSpPr/>
            <p:nvPr>
              <p:custDataLst>
                <p:tags r:id="rId148"/>
              </p:custDataLst>
            </p:nvPr>
          </p:nvSpPr>
          <p:spPr>
            <a:xfrm>
              <a:off x="8013792" y="6767370"/>
              <a:ext cx="255075" cy="259782"/>
            </a:xfrm>
            <a:custGeom>
              <a:avLst/>
              <a:gdLst>
                <a:gd name="connsiteX0" fmla="*/ 165 w 255075"/>
                <a:gd name="connsiteY0" fmla="*/ 155 h 259782"/>
                <a:gd name="connsiteX1" fmla="*/ 165 w 255075"/>
                <a:gd name="connsiteY1" fmla="*/ 11946 h 259782"/>
                <a:gd name="connsiteX2" fmla="*/ 9275 w 255075"/>
                <a:gd name="connsiteY2" fmla="*/ 11946 h 259782"/>
                <a:gd name="connsiteX3" fmla="*/ 39261 w 255075"/>
                <a:gd name="connsiteY3" fmla="*/ 29823 h 259782"/>
                <a:gd name="connsiteX4" fmla="*/ 39261 w 255075"/>
                <a:gd name="connsiteY4" fmla="*/ 230270 h 259782"/>
                <a:gd name="connsiteX5" fmla="*/ 9275 w 255075"/>
                <a:gd name="connsiteY5" fmla="*/ 248146 h 259782"/>
                <a:gd name="connsiteX6" fmla="*/ 165 w 255075"/>
                <a:gd name="connsiteY6" fmla="*/ 248146 h 259782"/>
                <a:gd name="connsiteX7" fmla="*/ 165 w 255075"/>
                <a:gd name="connsiteY7" fmla="*/ 259937 h 259782"/>
                <a:gd name="connsiteX8" fmla="*/ 139090 w 255075"/>
                <a:gd name="connsiteY8" fmla="*/ 259937 h 259782"/>
                <a:gd name="connsiteX9" fmla="*/ 255240 w 255075"/>
                <a:gd name="connsiteY9" fmla="*/ 132138 h 259782"/>
                <a:gd name="connsiteX10" fmla="*/ 139090 w 255075"/>
                <a:gd name="connsiteY10" fmla="*/ 155 h 259782"/>
                <a:gd name="connsiteX11" fmla="*/ 165 w 255075"/>
                <a:gd name="connsiteY11" fmla="*/ 155 h 259782"/>
                <a:gd name="connsiteX12" fmla="*/ 90504 w 255075"/>
                <a:gd name="connsiteY12" fmla="*/ 248146 h 259782"/>
                <a:gd name="connsiteX13" fmla="*/ 71905 w 255075"/>
                <a:gd name="connsiteY13" fmla="*/ 232932 h 259782"/>
                <a:gd name="connsiteX14" fmla="*/ 71905 w 255075"/>
                <a:gd name="connsiteY14" fmla="*/ 27160 h 259782"/>
                <a:gd name="connsiteX15" fmla="*/ 90504 w 255075"/>
                <a:gd name="connsiteY15" fmla="*/ 11946 h 259782"/>
                <a:gd name="connsiteX16" fmla="*/ 128462 w 255075"/>
                <a:gd name="connsiteY16" fmla="*/ 11946 h 259782"/>
                <a:gd name="connsiteX17" fmla="*/ 197545 w 255075"/>
                <a:gd name="connsiteY17" fmla="*/ 47319 h 259782"/>
                <a:gd name="connsiteX18" fmla="*/ 217283 w 255075"/>
                <a:gd name="connsiteY18" fmla="*/ 132138 h 259782"/>
                <a:gd name="connsiteX19" fmla="*/ 196406 w 255075"/>
                <a:gd name="connsiteY19" fmla="*/ 215816 h 259782"/>
                <a:gd name="connsiteX20" fmla="*/ 128841 w 255075"/>
                <a:gd name="connsiteY20" fmla="*/ 248146 h 259782"/>
                <a:gd name="connsiteX21" fmla="*/ 90504 w 255075"/>
                <a:gd name="connsiteY21" fmla="*/ 248146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165" y="155"/>
                  </a:moveTo>
                  <a:lnTo>
                    <a:pt x="165" y="11946"/>
                  </a:lnTo>
                  <a:lnTo>
                    <a:pt x="9275" y="11946"/>
                  </a:lnTo>
                  <a:cubicBezTo>
                    <a:pt x="38502" y="11946"/>
                    <a:pt x="39261" y="16130"/>
                    <a:pt x="39261" y="29823"/>
                  </a:cubicBezTo>
                  <a:lnTo>
                    <a:pt x="39261" y="230270"/>
                  </a:lnTo>
                  <a:cubicBezTo>
                    <a:pt x="39261" y="243962"/>
                    <a:pt x="38502" y="248146"/>
                    <a:pt x="9275" y="248146"/>
                  </a:cubicBezTo>
                  <a:lnTo>
                    <a:pt x="165" y="248146"/>
                  </a:lnTo>
                  <a:lnTo>
                    <a:pt x="165" y="259937"/>
                  </a:lnTo>
                  <a:lnTo>
                    <a:pt x="139090" y="259937"/>
                  </a:lnTo>
                  <a:cubicBezTo>
                    <a:pt x="202859" y="259937"/>
                    <a:pt x="255240" y="203645"/>
                    <a:pt x="255240" y="132138"/>
                  </a:cubicBezTo>
                  <a:cubicBezTo>
                    <a:pt x="255240" y="59871"/>
                    <a:pt x="203997" y="155"/>
                    <a:pt x="139090" y="155"/>
                  </a:cubicBezTo>
                  <a:lnTo>
                    <a:pt x="165" y="155"/>
                  </a:lnTo>
                  <a:close/>
                  <a:moveTo>
                    <a:pt x="90504" y="248146"/>
                  </a:moveTo>
                  <a:cubicBezTo>
                    <a:pt x="72664" y="248146"/>
                    <a:pt x="71905" y="245484"/>
                    <a:pt x="71905" y="232932"/>
                  </a:cubicBezTo>
                  <a:lnTo>
                    <a:pt x="71905" y="27160"/>
                  </a:lnTo>
                  <a:cubicBezTo>
                    <a:pt x="71905" y="14609"/>
                    <a:pt x="72664" y="11946"/>
                    <a:pt x="90504" y="11946"/>
                  </a:cubicBezTo>
                  <a:lnTo>
                    <a:pt x="128462" y="11946"/>
                  </a:lnTo>
                  <a:cubicBezTo>
                    <a:pt x="151995" y="11946"/>
                    <a:pt x="178186" y="20314"/>
                    <a:pt x="197545" y="47319"/>
                  </a:cubicBezTo>
                  <a:cubicBezTo>
                    <a:pt x="213866" y="69760"/>
                    <a:pt x="217283" y="102471"/>
                    <a:pt x="217283" y="132138"/>
                  </a:cubicBezTo>
                  <a:cubicBezTo>
                    <a:pt x="217283" y="174358"/>
                    <a:pt x="210071" y="197179"/>
                    <a:pt x="196406" y="215816"/>
                  </a:cubicBezTo>
                  <a:cubicBezTo>
                    <a:pt x="188814" y="226086"/>
                    <a:pt x="167178" y="248146"/>
                    <a:pt x="128841" y="248146"/>
                  </a:cubicBezTo>
                  <a:lnTo>
                    <a:pt x="90504" y="24814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96" name="Freeform: Shape 2095">
              <a:extLst>
                <a:ext uri="{FF2B5EF4-FFF2-40B4-BE49-F238E27FC236}">
                  <a16:creationId xmlns:a16="http://schemas.microsoft.com/office/drawing/2014/main" id="{3C4A9163-78E9-4FCE-A9E2-80E40E173173}"/>
                </a:ext>
              </a:extLst>
            </p:cNvPr>
            <p:cNvSpPr/>
            <p:nvPr>
              <p:custDataLst>
                <p:tags r:id="rId149"/>
              </p:custDataLst>
            </p:nvPr>
          </p:nvSpPr>
          <p:spPr>
            <a:xfrm>
              <a:off x="8311718" y="6805406"/>
              <a:ext cx="252418" cy="253316"/>
            </a:xfrm>
            <a:custGeom>
              <a:avLst/>
              <a:gdLst>
                <a:gd name="connsiteX0" fmla="*/ 134163 w 252418"/>
                <a:gd name="connsiteY0" fmla="*/ 134420 h 253316"/>
                <a:gd name="connsiteX1" fmla="*/ 240065 w 252418"/>
                <a:gd name="connsiteY1" fmla="*/ 134420 h 253316"/>
                <a:gd name="connsiteX2" fmla="*/ 252591 w 252418"/>
                <a:gd name="connsiteY2" fmla="*/ 126813 h 253316"/>
                <a:gd name="connsiteX3" fmla="*/ 240065 w 252418"/>
                <a:gd name="connsiteY3" fmla="*/ 119206 h 253316"/>
                <a:gd name="connsiteX4" fmla="*/ 134163 w 252418"/>
                <a:gd name="connsiteY4" fmla="*/ 119206 h 253316"/>
                <a:gd name="connsiteX5" fmla="*/ 134163 w 252418"/>
                <a:gd name="connsiteY5" fmla="*/ 12707 h 253316"/>
                <a:gd name="connsiteX6" fmla="*/ 126571 w 252418"/>
                <a:gd name="connsiteY6" fmla="*/ 155 h 253316"/>
                <a:gd name="connsiteX7" fmla="*/ 118980 w 252418"/>
                <a:gd name="connsiteY7" fmla="*/ 12707 h 253316"/>
                <a:gd name="connsiteX8" fmla="*/ 118980 w 252418"/>
                <a:gd name="connsiteY8" fmla="*/ 119206 h 253316"/>
                <a:gd name="connsiteX9" fmla="*/ 12698 w 252418"/>
                <a:gd name="connsiteY9" fmla="*/ 119206 h 253316"/>
                <a:gd name="connsiteX10" fmla="*/ 172 w 252418"/>
                <a:gd name="connsiteY10" fmla="*/ 126813 h 253316"/>
                <a:gd name="connsiteX11" fmla="*/ 12698 w 252418"/>
                <a:gd name="connsiteY11" fmla="*/ 134420 h 253316"/>
                <a:gd name="connsiteX12" fmla="*/ 118980 w 252418"/>
                <a:gd name="connsiteY12" fmla="*/ 134420 h 253316"/>
                <a:gd name="connsiteX13" fmla="*/ 118980 w 252418"/>
                <a:gd name="connsiteY13" fmla="*/ 240920 h 253316"/>
                <a:gd name="connsiteX14" fmla="*/ 126571 w 252418"/>
                <a:gd name="connsiteY14" fmla="*/ 253471 h 253316"/>
                <a:gd name="connsiteX15" fmla="*/ 134163 w 252418"/>
                <a:gd name="connsiteY15" fmla="*/ 240920 h 253316"/>
                <a:gd name="connsiteX16" fmla="*/ 134163 w 252418"/>
                <a:gd name="connsiteY16" fmla="*/ 134420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63" y="134420"/>
                  </a:moveTo>
                  <a:lnTo>
                    <a:pt x="240065" y="134420"/>
                  </a:lnTo>
                  <a:cubicBezTo>
                    <a:pt x="245379" y="134420"/>
                    <a:pt x="252591" y="134420"/>
                    <a:pt x="252591" y="126813"/>
                  </a:cubicBezTo>
                  <a:cubicBezTo>
                    <a:pt x="252591" y="119206"/>
                    <a:pt x="245379" y="119206"/>
                    <a:pt x="240065" y="119206"/>
                  </a:cubicBezTo>
                  <a:lnTo>
                    <a:pt x="134163" y="119206"/>
                  </a:lnTo>
                  <a:lnTo>
                    <a:pt x="134163" y="12707"/>
                  </a:lnTo>
                  <a:cubicBezTo>
                    <a:pt x="134163" y="7382"/>
                    <a:pt x="134163" y="155"/>
                    <a:pt x="126571" y="155"/>
                  </a:cubicBezTo>
                  <a:cubicBezTo>
                    <a:pt x="118980" y="155"/>
                    <a:pt x="118980" y="7382"/>
                    <a:pt x="118980" y="12707"/>
                  </a:cubicBezTo>
                  <a:lnTo>
                    <a:pt x="118980" y="119206"/>
                  </a:lnTo>
                  <a:lnTo>
                    <a:pt x="12698" y="119206"/>
                  </a:lnTo>
                  <a:cubicBezTo>
                    <a:pt x="7384" y="119206"/>
                    <a:pt x="172" y="119206"/>
                    <a:pt x="172" y="126813"/>
                  </a:cubicBezTo>
                  <a:cubicBezTo>
                    <a:pt x="172" y="134420"/>
                    <a:pt x="7384" y="134420"/>
                    <a:pt x="12698" y="134420"/>
                  </a:cubicBezTo>
                  <a:lnTo>
                    <a:pt x="118980" y="134420"/>
                  </a:lnTo>
                  <a:lnTo>
                    <a:pt x="118980" y="240920"/>
                  </a:lnTo>
                  <a:cubicBezTo>
                    <a:pt x="118980" y="246245"/>
                    <a:pt x="118980" y="253471"/>
                    <a:pt x="126571" y="253471"/>
                  </a:cubicBezTo>
                  <a:cubicBezTo>
                    <a:pt x="134163" y="253471"/>
                    <a:pt x="134163" y="246245"/>
                    <a:pt x="134163" y="240920"/>
                  </a:cubicBezTo>
                  <a:lnTo>
                    <a:pt x="134163" y="134420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97" name="Freeform: Shape 2096">
              <a:extLst>
                <a:ext uri="{FF2B5EF4-FFF2-40B4-BE49-F238E27FC236}">
                  <a16:creationId xmlns:a16="http://schemas.microsoft.com/office/drawing/2014/main" id="{FED068BC-9A31-8BA6-11E2-6B7211F57F10}"/>
                </a:ext>
              </a:extLst>
            </p:cNvPr>
            <p:cNvSpPr/>
            <p:nvPr>
              <p:custDataLst>
                <p:tags r:id="rId150"/>
              </p:custDataLst>
            </p:nvPr>
          </p:nvSpPr>
          <p:spPr>
            <a:xfrm>
              <a:off x="8607325" y="6741887"/>
              <a:ext cx="88061" cy="380354"/>
            </a:xfrm>
            <a:custGeom>
              <a:avLst/>
              <a:gdLst>
                <a:gd name="connsiteX0" fmla="*/ 88242 w 88061"/>
                <a:gd name="connsiteY0" fmla="*/ 190332 h 380354"/>
                <a:gd name="connsiteX1" fmla="*/ 63190 w 88061"/>
                <a:gd name="connsiteY1" fmla="*/ 71662 h 380354"/>
                <a:gd name="connsiteX2" fmla="*/ 3976 w 88061"/>
                <a:gd name="connsiteY2" fmla="*/ 155 h 380354"/>
                <a:gd name="connsiteX3" fmla="*/ 180 w 88061"/>
                <a:gd name="connsiteY3" fmla="*/ 3959 h 380354"/>
                <a:gd name="connsiteX4" fmla="*/ 7392 w 88061"/>
                <a:gd name="connsiteY4" fmla="*/ 12707 h 380354"/>
                <a:gd name="connsiteX5" fmla="*/ 66227 w 88061"/>
                <a:gd name="connsiteY5" fmla="*/ 190332 h 380354"/>
                <a:gd name="connsiteX6" fmla="*/ 5115 w 88061"/>
                <a:gd name="connsiteY6" fmla="*/ 370240 h 380354"/>
                <a:gd name="connsiteX7" fmla="*/ 180 w 88061"/>
                <a:gd name="connsiteY7" fmla="*/ 376706 h 380354"/>
                <a:gd name="connsiteX8" fmla="*/ 3976 w 88061"/>
                <a:gd name="connsiteY8" fmla="*/ 380510 h 380354"/>
                <a:gd name="connsiteX9" fmla="*/ 64329 w 88061"/>
                <a:gd name="connsiteY9" fmla="*/ 306341 h 380354"/>
                <a:gd name="connsiteX10" fmla="*/ 88242 w 88061"/>
                <a:gd name="connsiteY10" fmla="*/ 190332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42" y="190332"/>
                  </a:moveTo>
                  <a:cubicBezTo>
                    <a:pt x="88242" y="160665"/>
                    <a:pt x="84067" y="114642"/>
                    <a:pt x="63190" y="71662"/>
                  </a:cubicBezTo>
                  <a:cubicBezTo>
                    <a:pt x="40415" y="24878"/>
                    <a:pt x="7772" y="155"/>
                    <a:pt x="3976" y="155"/>
                  </a:cubicBezTo>
                  <a:cubicBezTo>
                    <a:pt x="1699" y="155"/>
                    <a:pt x="180" y="1677"/>
                    <a:pt x="180" y="3959"/>
                  </a:cubicBezTo>
                  <a:cubicBezTo>
                    <a:pt x="180" y="5100"/>
                    <a:pt x="180" y="5861"/>
                    <a:pt x="7392" y="12707"/>
                  </a:cubicBezTo>
                  <a:cubicBezTo>
                    <a:pt x="44591" y="50362"/>
                    <a:pt x="66227" y="110838"/>
                    <a:pt x="66227" y="190332"/>
                  </a:cubicBezTo>
                  <a:cubicBezTo>
                    <a:pt x="66227" y="255373"/>
                    <a:pt x="52182" y="322315"/>
                    <a:pt x="5115" y="370240"/>
                  </a:cubicBezTo>
                  <a:cubicBezTo>
                    <a:pt x="180" y="374804"/>
                    <a:pt x="180" y="375565"/>
                    <a:pt x="180" y="376706"/>
                  </a:cubicBezTo>
                  <a:cubicBezTo>
                    <a:pt x="180" y="378988"/>
                    <a:pt x="1699" y="380510"/>
                    <a:pt x="3976" y="380510"/>
                  </a:cubicBezTo>
                  <a:cubicBezTo>
                    <a:pt x="7772" y="380510"/>
                    <a:pt x="41934" y="354646"/>
                    <a:pt x="64329" y="306341"/>
                  </a:cubicBezTo>
                  <a:cubicBezTo>
                    <a:pt x="83687" y="264502"/>
                    <a:pt x="88242" y="222282"/>
                    <a:pt x="88242" y="190332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98" name="Freeform: Shape 2097">
              <a:extLst>
                <a:ext uri="{FF2B5EF4-FFF2-40B4-BE49-F238E27FC236}">
                  <a16:creationId xmlns:a16="http://schemas.microsoft.com/office/drawing/2014/main" id="{265F6E35-0B39-6603-607A-DBD30B1F24DF}"/>
                </a:ext>
              </a:extLst>
            </p:cNvPr>
            <p:cNvSpPr/>
            <p:nvPr>
              <p:custDataLst>
                <p:tags r:id="rId151"/>
              </p:custDataLst>
            </p:nvPr>
          </p:nvSpPr>
          <p:spPr>
            <a:xfrm>
              <a:off x="9163805" y="6570728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0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0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99" name="Freeform: Shape 2098">
              <a:extLst>
                <a:ext uri="{FF2B5EF4-FFF2-40B4-BE49-F238E27FC236}">
                  <a16:creationId xmlns:a16="http://schemas.microsoft.com/office/drawing/2014/main" id="{188226C9-35DB-9432-7967-42431AAFEE07}"/>
                </a:ext>
              </a:extLst>
            </p:cNvPr>
            <p:cNvSpPr/>
            <p:nvPr>
              <p:custDataLst>
                <p:tags r:id="rId152"/>
              </p:custDataLst>
            </p:nvPr>
          </p:nvSpPr>
          <p:spPr>
            <a:xfrm>
              <a:off x="9622774" y="6767370"/>
              <a:ext cx="223570" cy="259782"/>
            </a:xfrm>
            <a:custGeom>
              <a:avLst/>
              <a:gdLst>
                <a:gd name="connsiteX0" fmla="*/ 73086 w 223570"/>
                <a:gd name="connsiteY0" fmla="*/ 139745 h 259782"/>
                <a:gd name="connsiteX1" fmla="*/ 137234 w 223570"/>
                <a:gd name="connsiteY1" fmla="*/ 139745 h 259782"/>
                <a:gd name="connsiteX2" fmla="*/ 223778 w 223570"/>
                <a:gd name="connsiteY2" fmla="*/ 70901 h 259782"/>
                <a:gd name="connsiteX3" fmla="*/ 134198 w 223570"/>
                <a:gd name="connsiteY3" fmla="*/ 155 h 259782"/>
                <a:gd name="connsiteX4" fmla="*/ 207 w 223570"/>
                <a:gd name="connsiteY4" fmla="*/ 155 h 259782"/>
                <a:gd name="connsiteX5" fmla="*/ 207 w 223570"/>
                <a:gd name="connsiteY5" fmla="*/ 11946 h 259782"/>
                <a:gd name="connsiteX6" fmla="*/ 9317 w 223570"/>
                <a:gd name="connsiteY6" fmla="*/ 11946 h 259782"/>
                <a:gd name="connsiteX7" fmla="*/ 39303 w 223570"/>
                <a:gd name="connsiteY7" fmla="*/ 29823 h 259782"/>
                <a:gd name="connsiteX8" fmla="*/ 39303 w 223570"/>
                <a:gd name="connsiteY8" fmla="*/ 230270 h 259782"/>
                <a:gd name="connsiteX9" fmla="*/ 9317 w 223570"/>
                <a:gd name="connsiteY9" fmla="*/ 248146 h 259782"/>
                <a:gd name="connsiteX10" fmla="*/ 207 w 223570"/>
                <a:gd name="connsiteY10" fmla="*/ 248146 h 259782"/>
                <a:gd name="connsiteX11" fmla="*/ 207 w 223570"/>
                <a:gd name="connsiteY11" fmla="*/ 259937 h 259782"/>
                <a:gd name="connsiteX12" fmla="*/ 56005 w 223570"/>
                <a:gd name="connsiteY12" fmla="*/ 258796 h 259782"/>
                <a:gd name="connsiteX13" fmla="*/ 112182 w 223570"/>
                <a:gd name="connsiteY13" fmla="*/ 259937 h 259782"/>
                <a:gd name="connsiteX14" fmla="*/ 112182 w 223570"/>
                <a:gd name="connsiteY14" fmla="*/ 248146 h 259782"/>
                <a:gd name="connsiteX15" fmla="*/ 103072 w 223570"/>
                <a:gd name="connsiteY15" fmla="*/ 248146 h 259782"/>
                <a:gd name="connsiteX16" fmla="*/ 73086 w 223570"/>
                <a:gd name="connsiteY16" fmla="*/ 230270 h 259782"/>
                <a:gd name="connsiteX17" fmla="*/ 73086 w 223570"/>
                <a:gd name="connsiteY17" fmla="*/ 139745 h 259782"/>
                <a:gd name="connsiteX18" fmla="*/ 71947 w 223570"/>
                <a:gd name="connsiteY18" fmla="*/ 129856 h 259782"/>
                <a:gd name="connsiteX19" fmla="*/ 71947 w 223570"/>
                <a:gd name="connsiteY19" fmla="*/ 27160 h 259782"/>
                <a:gd name="connsiteX20" fmla="*/ 90546 w 223570"/>
                <a:gd name="connsiteY20" fmla="*/ 11946 h 259782"/>
                <a:gd name="connsiteX21" fmla="*/ 124329 w 223570"/>
                <a:gd name="connsiteY21" fmla="*/ 11946 h 259782"/>
                <a:gd name="connsiteX22" fmla="*/ 184681 w 223570"/>
                <a:gd name="connsiteY22" fmla="*/ 70901 h 259782"/>
                <a:gd name="connsiteX23" fmla="*/ 124329 w 223570"/>
                <a:gd name="connsiteY23" fmla="*/ 129856 h 259782"/>
                <a:gd name="connsiteX24" fmla="*/ 71947 w 223570"/>
                <a:gd name="connsiteY24" fmla="*/ 129856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86" y="139745"/>
                  </a:moveTo>
                  <a:lnTo>
                    <a:pt x="137234" y="139745"/>
                  </a:lnTo>
                  <a:cubicBezTo>
                    <a:pt x="182783" y="139745"/>
                    <a:pt x="223778" y="108937"/>
                    <a:pt x="223778" y="70901"/>
                  </a:cubicBezTo>
                  <a:cubicBezTo>
                    <a:pt x="223778" y="33626"/>
                    <a:pt x="186200" y="155"/>
                    <a:pt x="134198" y="155"/>
                  </a:cubicBezTo>
                  <a:lnTo>
                    <a:pt x="207" y="155"/>
                  </a:lnTo>
                  <a:lnTo>
                    <a:pt x="207" y="11946"/>
                  </a:lnTo>
                  <a:lnTo>
                    <a:pt x="9317" y="11946"/>
                  </a:lnTo>
                  <a:cubicBezTo>
                    <a:pt x="38544" y="11946"/>
                    <a:pt x="39303" y="16130"/>
                    <a:pt x="39303" y="29823"/>
                  </a:cubicBezTo>
                  <a:lnTo>
                    <a:pt x="39303" y="230270"/>
                  </a:lnTo>
                  <a:cubicBezTo>
                    <a:pt x="39303" y="243962"/>
                    <a:pt x="38544" y="248146"/>
                    <a:pt x="9317" y="248146"/>
                  </a:cubicBezTo>
                  <a:lnTo>
                    <a:pt x="207" y="248146"/>
                  </a:lnTo>
                  <a:lnTo>
                    <a:pt x="207" y="259937"/>
                  </a:lnTo>
                  <a:cubicBezTo>
                    <a:pt x="13492" y="258796"/>
                    <a:pt x="41581" y="258796"/>
                    <a:pt x="56005" y="258796"/>
                  </a:cubicBezTo>
                  <a:cubicBezTo>
                    <a:pt x="70429" y="258796"/>
                    <a:pt x="98897" y="258796"/>
                    <a:pt x="112182" y="259937"/>
                  </a:cubicBezTo>
                  <a:lnTo>
                    <a:pt x="112182" y="248146"/>
                  </a:lnTo>
                  <a:lnTo>
                    <a:pt x="103072" y="248146"/>
                  </a:lnTo>
                  <a:cubicBezTo>
                    <a:pt x="73845" y="248146"/>
                    <a:pt x="73086" y="243962"/>
                    <a:pt x="73086" y="230270"/>
                  </a:cubicBezTo>
                  <a:lnTo>
                    <a:pt x="73086" y="139745"/>
                  </a:lnTo>
                  <a:close/>
                  <a:moveTo>
                    <a:pt x="71947" y="129856"/>
                  </a:moveTo>
                  <a:lnTo>
                    <a:pt x="71947" y="27160"/>
                  </a:lnTo>
                  <a:cubicBezTo>
                    <a:pt x="71947" y="14609"/>
                    <a:pt x="72706" y="11946"/>
                    <a:pt x="90546" y="11946"/>
                  </a:cubicBezTo>
                  <a:lnTo>
                    <a:pt x="124329" y="11946"/>
                  </a:lnTo>
                  <a:cubicBezTo>
                    <a:pt x="184681" y="11946"/>
                    <a:pt x="184681" y="52264"/>
                    <a:pt x="184681" y="70901"/>
                  </a:cubicBezTo>
                  <a:cubicBezTo>
                    <a:pt x="184681" y="88778"/>
                    <a:pt x="184681" y="129856"/>
                    <a:pt x="124329" y="129856"/>
                  </a:cubicBezTo>
                  <a:lnTo>
                    <a:pt x="71947" y="12985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00" name="Freeform: Shape 2099">
              <a:extLst>
                <a:ext uri="{FF2B5EF4-FFF2-40B4-BE49-F238E27FC236}">
                  <a16:creationId xmlns:a16="http://schemas.microsoft.com/office/drawing/2014/main" id="{EA2F3BCC-898D-8FE1-7276-E1DC3439F3AF}"/>
                </a:ext>
              </a:extLst>
            </p:cNvPr>
            <p:cNvSpPr/>
            <p:nvPr>
              <p:custDataLst>
                <p:tags r:id="rId153"/>
              </p:custDataLst>
            </p:nvPr>
          </p:nvSpPr>
          <p:spPr>
            <a:xfrm>
              <a:off x="9905391" y="6741887"/>
              <a:ext cx="88061" cy="380354"/>
            </a:xfrm>
            <a:custGeom>
              <a:avLst/>
              <a:gdLst>
                <a:gd name="connsiteX0" fmla="*/ 88276 w 88061"/>
                <a:gd name="connsiteY0" fmla="*/ 376706 h 380354"/>
                <a:gd name="connsiteX1" fmla="*/ 81823 w 88061"/>
                <a:gd name="connsiteY1" fmla="*/ 368338 h 380354"/>
                <a:gd name="connsiteX2" fmla="*/ 22229 w 88061"/>
                <a:gd name="connsiteY2" fmla="*/ 190332 h 380354"/>
                <a:gd name="connsiteX3" fmla="*/ 83341 w 88061"/>
                <a:gd name="connsiteY3" fmla="*/ 10425 h 380354"/>
                <a:gd name="connsiteX4" fmla="*/ 88276 w 88061"/>
                <a:gd name="connsiteY4" fmla="*/ 3959 h 380354"/>
                <a:gd name="connsiteX5" fmla="*/ 84480 w 88061"/>
                <a:gd name="connsiteY5" fmla="*/ 155 h 380354"/>
                <a:gd name="connsiteX6" fmla="*/ 24127 w 88061"/>
                <a:gd name="connsiteY6" fmla="*/ 74324 h 380354"/>
                <a:gd name="connsiteX7" fmla="*/ 214 w 88061"/>
                <a:gd name="connsiteY7" fmla="*/ 190332 h 380354"/>
                <a:gd name="connsiteX8" fmla="*/ 25266 w 88061"/>
                <a:gd name="connsiteY8" fmla="*/ 309003 h 380354"/>
                <a:gd name="connsiteX9" fmla="*/ 84480 w 88061"/>
                <a:gd name="connsiteY9" fmla="*/ 380510 h 380354"/>
                <a:gd name="connsiteX10" fmla="*/ 88276 w 88061"/>
                <a:gd name="connsiteY10" fmla="*/ 376706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76" y="376706"/>
                  </a:moveTo>
                  <a:cubicBezTo>
                    <a:pt x="88276" y="375565"/>
                    <a:pt x="88276" y="374804"/>
                    <a:pt x="81823" y="368338"/>
                  </a:cubicBezTo>
                  <a:cubicBezTo>
                    <a:pt x="34376" y="320414"/>
                    <a:pt x="22229" y="248527"/>
                    <a:pt x="22229" y="190332"/>
                  </a:cubicBezTo>
                  <a:cubicBezTo>
                    <a:pt x="22229" y="124151"/>
                    <a:pt x="36653" y="57969"/>
                    <a:pt x="83341" y="10425"/>
                  </a:cubicBezTo>
                  <a:cubicBezTo>
                    <a:pt x="88276" y="5861"/>
                    <a:pt x="88276" y="5100"/>
                    <a:pt x="88276" y="3959"/>
                  </a:cubicBezTo>
                  <a:cubicBezTo>
                    <a:pt x="88276" y="1296"/>
                    <a:pt x="86757" y="155"/>
                    <a:pt x="84480" y="155"/>
                  </a:cubicBezTo>
                  <a:cubicBezTo>
                    <a:pt x="80684" y="155"/>
                    <a:pt x="46522" y="26019"/>
                    <a:pt x="24127" y="74324"/>
                  </a:cubicBezTo>
                  <a:cubicBezTo>
                    <a:pt x="4769" y="116163"/>
                    <a:pt x="214" y="158383"/>
                    <a:pt x="214" y="190332"/>
                  </a:cubicBezTo>
                  <a:cubicBezTo>
                    <a:pt x="214" y="220000"/>
                    <a:pt x="4389" y="266023"/>
                    <a:pt x="25266" y="309003"/>
                  </a:cubicBezTo>
                  <a:cubicBezTo>
                    <a:pt x="48040" y="355787"/>
                    <a:pt x="80684" y="380510"/>
                    <a:pt x="84480" y="380510"/>
                  </a:cubicBezTo>
                  <a:cubicBezTo>
                    <a:pt x="86757" y="380510"/>
                    <a:pt x="88276" y="379369"/>
                    <a:pt x="88276" y="376706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01" name="Freeform: Shape 2100">
              <a:extLst>
                <a:ext uri="{FF2B5EF4-FFF2-40B4-BE49-F238E27FC236}">
                  <a16:creationId xmlns:a16="http://schemas.microsoft.com/office/drawing/2014/main" id="{AE4BD456-F44D-EA74-0D92-A5D3ABCDC417}"/>
                </a:ext>
              </a:extLst>
            </p:cNvPr>
            <p:cNvSpPr/>
            <p:nvPr>
              <p:custDataLst>
                <p:tags r:id="rId154"/>
              </p:custDataLst>
            </p:nvPr>
          </p:nvSpPr>
          <p:spPr>
            <a:xfrm>
              <a:off x="10029091" y="6769653"/>
              <a:ext cx="246345" cy="257499"/>
            </a:xfrm>
            <a:custGeom>
              <a:avLst/>
              <a:gdLst>
                <a:gd name="connsiteX0" fmla="*/ 239351 w 246345"/>
                <a:gd name="connsiteY0" fmla="*/ 155 h 257499"/>
                <a:gd name="connsiteX1" fmla="*/ 7430 w 246345"/>
                <a:gd name="connsiteY1" fmla="*/ 155 h 257499"/>
                <a:gd name="connsiteX2" fmla="*/ 218 w 246345"/>
                <a:gd name="connsiteY2" fmla="*/ 85735 h 257499"/>
                <a:gd name="connsiteX3" fmla="*/ 9707 w 246345"/>
                <a:gd name="connsiteY3" fmla="*/ 85735 h 257499"/>
                <a:gd name="connsiteX4" fmla="*/ 78031 w 246345"/>
                <a:gd name="connsiteY4" fmla="*/ 11946 h 257499"/>
                <a:gd name="connsiteX5" fmla="*/ 98528 w 246345"/>
                <a:gd name="connsiteY5" fmla="*/ 12707 h 257499"/>
                <a:gd name="connsiteX6" fmla="*/ 106499 w 246345"/>
                <a:gd name="connsiteY6" fmla="*/ 27160 h 257499"/>
                <a:gd name="connsiteX7" fmla="*/ 106499 w 246345"/>
                <a:gd name="connsiteY7" fmla="*/ 227607 h 257499"/>
                <a:gd name="connsiteX8" fmla="*/ 66644 w 246345"/>
                <a:gd name="connsiteY8" fmla="*/ 245864 h 257499"/>
                <a:gd name="connsiteX9" fmla="*/ 51461 w 246345"/>
                <a:gd name="connsiteY9" fmla="*/ 245864 h 257499"/>
                <a:gd name="connsiteX10" fmla="*/ 51461 w 246345"/>
                <a:gd name="connsiteY10" fmla="*/ 257655 h 257499"/>
                <a:gd name="connsiteX11" fmla="*/ 123200 w 246345"/>
                <a:gd name="connsiteY11" fmla="*/ 256514 h 257499"/>
                <a:gd name="connsiteX12" fmla="*/ 195320 w 246345"/>
                <a:gd name="connsiteY12" fmla="*/ 257655 h 257499"/>
                <a:gd name="connsiteX13" fmla="*/ 195320 w 246345"/>
                <a:gd name="connsiteY13" fmla="*/ 245864 h 257499"/>
                <a:gd name="connsiteX14" fmla="*/ 180137 w 246345"/>
                <a:gd name="connsiteY14" fmla="*/ 245864 h 257499"/>
                <a:gd name="connsiteX15" fmla="*/ 140281 w 246345"/>
                <a:gd name="connsiteY15" fmla="*/ 227607 h 257499"/>
                <a:gd name="connsiteX16" fmla="*/ 140281 w 246345"/>
                <a:gd name="connsiteY16" fmla="*/ 27160 h 257499"/>
                <a:gd name="connsiteX17" fmla="*/ 147114 w 246345"/>
                <a:gd name="connsiteY17" fmla="*/ 12707 h 257499"/>
                <a:gd name="connsiteX18" fmla="*/ 168750 w 246345"/>
                <a:gd name="connsiteY18" fmla="*/ 11946 h 257499"/>
                <a:gd name="connsiteX19" fmla="*/ 237073 w 246345"/>
                <a:gd name="connsiteY19" fmla="*/ 85735 h 257499"/>
                <a:gd name="connsiteX20" fmla="*/ 246563 w 246345"/>
                <a:gd name="connsiteY20" fmla="*/ 85735 h 257499"/>
                <a:gd name="connsiteX21" fmla="*/ 239351 w 246345"/>
                <a:gd name="connsiteY21" fmla="*/ 155 h 25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6345" h="257499">
                  <a:moveTo>
                    <a:pt x="239351" y="155"/>
                  </a:moveTo>
                  <a:lnTo>
                    <a:pt x="7430" y="155"/>
                  </a:lnTo>
                  <a:lnTo>
                    <a:pt x="218" y="85735"/>
                  </a:lnTo>
                  <a:lnTo>
                    <a:pt x="9707" y="85735"/>
                  </a:lnTo>
                  <a:cubicBezTo>
                    <a:pt x="15021" y="24498"/>
                    <a:pt x="20715" y="11946"/>
                    <a:pt x="78031" y="11946"/>
                  </a:cubicBezTo>
                  <a:cubicBezTo>
                    <a:pt x="84863" y="11946"/>
                    <a:pt x="94732" y="11946"/>
                    <a:pt x="98528" y="12707"/>
                  </a:cubicBezTo>
                  <a:cubicBezTo>
                    <a:pt x="106499" y="14228"/>
                    <a:pt x="106499" y="18412"/>
                    <a:pt x="106499" y="27160"/>
                  </a:cubicBezTo>
                  <a:lnTo>
                    <a:pt x="106499" y="227607"/>
                  </a:lnTo>
                  <a:cubicBezTo>
                    <a:pt x="106499" y="240539"/>
                    <a:pt x="106499" y="245864"/>
                    <a:pt x="66644" y="245864"/>
                  </a:cubicBezTo>
                  <a:lnTo>
                    <a:pt x="51461" y="245864"/>
                  </a:lnTo>
                  <a:lnTo>
                    <a:pt x="51461" y="257655"/>
                  </a:lnTo>
                  <a:cubicBezTo>
                    <a:pt x="67023" y="256514"/>
                    <a:pt x="105740" y="256514"/>
                    <a:pt x="123200" y="256514"/>
                  </a:cubicBezTo>
                  <a:cubicBezTo>
                    <a:pt x="140661" y="256514"/>
                    <a:pt x="179757" y="256514"/>
                    <a:pt x="195320" y="257655"/>
                  </a:cubicBezTo>
                  <a:lnTo>
                    <a:pt x="195320" y="245864"/>
                  </a:lnTo>
                  <a:lnTo>
                    <a:pt x="180137" y="245864"/>
                  </a:lnTo>
                  <a:cubicBezTo>
                    <a:pt x="140281" y="245864"/>
                    <a:pt x="140281" y="240539"/>
                    <a:pt x="140281" y="227607"/>
                  </a:cubicBezTo>
                  <a:lnTo>
                    <a:pt x="140281" y="27160"/>
                  </a:lnTo>
                  <a:cubicBezTo>
                    <a:pt x="140281" y="19553"/>
                    <a:pt x="140281" y="14228"/>
                    <a:pt x="147114" y="12707"/>
                  </a:cubicBezTo>
                  <a:cubicBezTo>
                    <a:pt x="151289" y="11946"/>
                    <a:pt x="161538" y="11946"/>
                    <a:pt x="168750" y="11946"/>
                  </a:cubicBezTo>
                  <a:cubicBezTo>
                    <a:pt x="226066" y="11946"/>
                    <a:pt x="231759" y="24498"/>
                    <a:pt x="237073" y="85735"/>
                  </a:cubicBezTo>
                  <a:lnTo>
                    <a:pt x="246563" y="85735"/>
                  </a:lnTo>
                  <a:lnTo>
                    <a:pt x="239351" y="155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02" name="Freeform: Shape 2101">
              <a:extLst>
                <a:ext uri="{FF2B5EF4-FFF2-40B4-BE49-F238E27FC236}">
                  <a16:creationId xmlns:a16="http://schemas.microsoft.com/office/drawing/2014/main" id="{93CB7FA7-A54B-762F-25C0-F57EA9B999CB}"/>
                </a:ext>
              </a:extLst>
            </p:cNvPr>
            <p:cNvSpPr/>
            <p:nvPr>
              <p:custDataLst>
                <p:tags r:id="rId155"/>
              </p:custDataLst>
            </p:nvPr>
          </p:nvSpPr>
          <p:spPr>
            <a:xfrm>
              <a:off x="10293741" y="6933966"/>
              <a:ext cx="100587" cy="22060"/>
            </a:xfrm>
            <a:custGeom>
              <a:avLst/>
              <a:gdLst>
                <a:gd name="connsiteX0" fmla="*/ 100813 w 100587"/>
                <a:gd name="connsiteY0" fmla="*/ 22216 h 22060"/>
                <a:gd name="connsiteX1" fmla="*/ 100813 w 100587"/>
                <a:gd name="connsiteY1" fmla="*/ 155 h 22060"/>
                <a:gd name="connsiteX2" fmla="*/ 225 w 100587"/>
                <a:gd name="connsiteY2" fmla="*/ 155 h 22060"/>
                <a:gd name="connsiteX3" fmla="*/ 225 w 100587"/>
                <a:gd name="connsiteY3" fmla="*/ 22216 h 22060"/>
                <a:gd name="connsiteX4" fmla="*/ 100813 w 100587"/>
                <a:gd name="connsiteY4" fmla="*/ 22216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13" y="22216"/>
                  </a:moveTo>
                  <a:lnTo>
                    <a:pt x="100813" y="155"/>
                  </a:lnTo>
                  <a:lnTo>
                    <a:pt x="225" y="155"/>
                  </a:lnTo>
                  <a:lnTo>
                    <a:pt x="225" y="22216"/>
                  </a:lnTo>
                  <a:lnTo>
                    <a:pt x="100813" y="2221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03" name="Freeform: Shape 2102">
              <a:extLst>
                <a:ext uri="{FF2B5EF4-FFF2-40B4-BE49-F238E27FC236}">
                  <a16:creationId xmlns:a16="http://schemas.microsoft.com/office/drawing/2014/main" id="{6BD9B2EF-428C-9ADC-E2D0-01894BAB3F68}"/>
                </a:ext>
              </a:extLst>
            </p:cNvPr>
            <p:cNvSpPr/>
            <p:nvPr>
              <p:custDataLst>
                <p:tags r:id="rId156"/>
              </p:custDataLst>
            </p:nvPr>
          </p:nvSpPr>
          <p:spPr>
            <a:xfrm>
              <a:off x="10461261" y="6741887"/>
              <a:ext cx="15183" cy="380354"/>
            </a:xfrm>
            <a:custGeom>
              <a:avLst/>
              <a:gdLst>
                <a:gd name="connsiteX0" fmla="*/ 15411 w 15183"/>
                <a:gd name="connsiteY0" fmla="*/ 13848 h 380354"/>
                <a:gd name="connsiteX1" fmla="*/ 7820 w 15183"/>
                <a:gd name="connsiteY1" fmla="*/ 155 h 380354"/>
                <a:gd name="connsiteX2" fmla="*/ 228 w 15183"/>
                <a:gd name="connsiteY2" fmla="*/ 13848 h 380354"/>
                <a:gd name="connsiteX3" fmla="*/ 228 w 15183"/>
                <a:gd name="connsiteY3" fmla="*/ 366817 h 380354"/>
                <a:gd name="connsiteX4" fmla="*/ 7820 w 15183"/>
                <a:gd name="connsiteY4" fmla="*/ 380510 h 380354"/>
                <a:gd name="connsiteX5" fmla="*/ 15411 w 15183"/>
                <a:gd name="connsiteY5" fmla="*/ 366817 h 380354"/>
                <a:gd name="connsiteX6" fmla="*/ 15411 w 15183"/>
                <a:gd name="connsiteY6" fmla="*/ 13848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183" h="380354">
                  <a:moveTo>
                    <a:pt x="15411" y="13848"/>
                  </a:moveTo>
                  <a:cubicBezTo>
                    <a:pt x="15411" y="7002"/>
                    <a:pt x="15411" y="155"/>
                    <a:pt x="7820" y="155"/>
                  </a:cubicBezTo>
                  <a:cubicBezTo>
                    <a:pt x="228" y="155"/>
                    <a:pt x="228" y="7002"/>
                    <a:pt x="228" y="13848"/>
                  </a:cubicBezTo>
                  <a:lnTo>
                    <a:pt x="228" y="366817"/>
                  </a:lnTo>
                  <a:cubicBezTo>
                    <a:pt x="228" y="373663"/>
                    <a:pt x="228" y="380510"/>
                    <a:pt x="7820" y="380510"/>
                  </a:cubicBezTo>
                  <a:cubicBezTo>
                    <a:pt x="15411" y="380510"/>
                    <a:pt x="15411" y="373663"/>
                    <a:pt x="15411" y="366817"/>
                  </a:cubicBezTo>
                  <a:lnTo>
                    <a:pt x="15411" y="13848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04" name="Freeform: Shape 2103">
              <a:extLst>
                <a:ext uri="{FF2B5EF4-FFF2-40B4-BE49-F238E27FC236}">
                  <a16:creationId xmlns:a16="http://schemas.microsoft.com/office/drawing/2014/main" id="{A68C6A1B-1287-FEC8-8005-5B4CF4A5E652}"/>
                </a:ext>
              </a:extLst>
            </p:cNvPr>
            <p:cNvSpPr/>
            <p:nvPr>
              <p:custDataLst>
                <p:tags r:id="rId157"/>
              </p:custDataLst>
            </p:nvPr>
          </p:nvSpPr>
          <p:spPr>
            <a:xfrm>
              <a:off x="10534815" y="6767370"/>
              <a:ext cx="255075" cy="259782"/>
            </a:xfrm>
            <a:custGeom>
              <a:avLst/>
              <a:gdLst>
                <a:gd name="connsiteX0" fmla="*/ 231 w 255075"/>
                <a:gd name="connsiteY0" fmla="*/ 155 h 259782"/>
                <a:gd name="connsiteX1" fmla="*/ 231 w 255075"/>
                <a:gd name="connsiteY1" fmla="*/ 11946 h 259782"/>
                <a:gd name="connsiteX2" fmla="*/ 9341 w 255075"/>
                <a:gd name="connsiteY2" fmla="*/ 11946 h 259782"/>
                <a:gd name="connsiteX3" fmla="*/ 39327 w 255075"/>
                <a:gd name="connsiteY3" fmla="*/ 29823 h 259782"/>
                <a:gd name="connsiteX4" fmla="*/ 39327 w 255075"/>
                <a:gd name="connsiteY4" fmla="*/ 230270 h 259782"/>
                <a:gd name="connsiteX5" fmla="*/ 9341 w 255075"/>
                <a:gd name="connsiteY5" fmla="*/ 248146 h 259782"/>
                <a:gd name="connsiteX6" fmla="*/ 231 w 255075"/>
                <a:gd name="connsiteY6" fmla="*/ 248146 h 259782"/>
                <a:gd name="connsiteX7" fmla="*/ 231 w 255075"/>
                <a:gd name="connsiteY7" fmla="*/ 259937 h 259782"/>
                <a:gd name="connsiteX8" fmla="*/ 139156 w 255075"/>
                <a:gd name="connsiteY8" fmla="*/ 259937 h 259782"/>
                <a:gd name="connsiteX9" fmla="*/ 255306 w 255075"/>
                <a:gd name="connsiteY9" fmla="*/ 132138 h 259782"/>
                <a:gd name="connsiteX10" fmla="*/ 139156 w 255075"/>
                <a:gd name="connsiteY10" fmla="*/ 155 h 259782"/>
                <a:gd name="connsiteX11" fmla="*/ 231 w 255075"/>
                <a:gd name="connsiteY11" fmla="*/ 155 h 259782"/>
                <a:gd name="connsiteX12" fmla="*/ 90570 w 255075"/>
                <a:gd name="connsiteY12" fmla="*/ 248146 h 259782"/>
                <a:gd name="connsiteX13" fmla="*/ 71971 w 255075"/>
                <a:gd name="connsiteY13" fmla="*/ 232932 h 259782"/>
                <a:gd name="connsiteX14" fmla="*/ 71971 w 255075"/>
                <a:gd name="connsiteY14" fmla="*/ 27160 h 259782"/>
                <a:gd name="connsiteX15" fmla="*/ 90570 w 255075"/>
                <a:gd name="connsiteY15" fmla="*/ 11946 h 259782"/>
                <a:gd name="connsiteX16" fmla="*/ 128528 w 255075"/>
                <a:gd name="connsiteY16" fmla="*/ 11946 h 259782"/>
                <a:gd name="connsiteX17" fmla="*/ 197611 w 255075"/>
                <a:gd name="connsiteY17" fmla="*/ 47319 h 259782"/>
                <a:gd name="connsiteX18" fmla="*/ 217349 w 255075"/>
                <a:gd name="connsiteY18" fmla="*/ 132138 h 259782"/>
                <a:gd name="connsiteX19" fmla="*/ 196472 w 255075"/>
                <a:gd name="connsiteY19" fmla="*/ 215816 h 259782"/>
                <a:gd name="connsiteX20" fmla="*/ 128907 w 255075"/>
                <a:gd name="connsiteY20" fmla="*/ 248146 h 259782"/>
                <a:gd name="connsiteX21" fmla="*/ 90570 w 255075"/>
                <a:gd name="connsiteY21" fmla="*/ 248146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231" y="155"/>
                  </a:moveTo>
                  <a:lnTo>
                    <a:pt x="231" y="11946"/>
                  </a:lnTo>
                  <a:lnTo>
                    <a:pt x="9341" y="11946"/>
                  </a:lnTo>
                  <a:cubicBezTo>
                    <a:pt x="38568" y="11946"/>
                    <a:pt x="39327" y="16130"/>
                    <a:pt x="39327" y="29823"/>
                  </a:cubicBezTo>
                  <a:lnTo>
                    <a:pt x="39327" y="230270"/>
                  </a:lnTo>
                  <a:cubicBezTo>
                    <a:pt x="39327" y="243962"/>
                    <a:pt x="38568" y="248146"/>
                    <a:pt x="9341" y="248146"/>
                  </a:cubicBezTo>
                  <a:lnTo>
                    <a:pt x="231" y="248146"/>
                  </a:lnTo>
                  <a:lnTo>
                    <a:pt x="231" y="259937"/>
                  </a:lnTo>
                  <a:lnTo>
                    <a:pt x="139156" y="259937"/>
                  </a:lnTo>
                  <a:cubicBezTo>
                    <a:pt x="202925" y="259937"/>
                    <a:pt x="255306" y="203645"/>
                    <a:pt x="255306" y="132138"/>
                  </a:cubicBezTo>
                  <a:cubicBezTo>
                    <a:pt x="255306" y="59871"/>
                    <a:pt x="204064" y="155"/>
                    <a:pt x="139156" y="155"/>
                  </a:cubicBezTo>
                  <a:lnTo>
                    <a:pt x="231" y="155"/>
                  </a:lnTo>
                  <a:close/>
                  <a:moveTo>
                    <a:pt x="90570" y="248146"/>
                  </a:moveTo>
                  <a:cubicBezTo>
                    <a:pt x="72730" y="248146"/>
                    <a:pt x="71971" y="245484"/>
                    <a:pt x="71971" y="232932"/>
                  </a:cubicBezTo>
                  <a:lnTo>
                    <a:pt x="71971" y="27160"/>
                  </a:lnTo>
                  <a:cubicBezTo>
                    <a:pt x="71971" y="14609"/>
                    <a:pt x="72730" y="11946"/>
                    <a:pt x="90570" y="11946"/>
                  </a:cubicBezTo>
                  <a:lnTo>
                    <a:pt x="128528" y="11946"/>
                  </a:lnTo>
                  <a:cubicBezTo>
                    <a:pt x="152062" y="11946"/>
                    <a:pt x="178252" y="20314"/>
                    <a:pt x="197611" y="47319"/>
                  </a:cubicBezTo>
                  <a:cubicBezTo>
                    <a:pt x="213933" y="69760"/>
                    <a:pt x="217349" y="102471"/>
                    <a:pt x="217349" y="132138"/>
                  </a:cubicBezTo>
                  <a:cubicBezTo>
                    <a:pt x="217349" y="174358"/>
                    <a:pt x="210137" y="197179"/>
                    <a:pt x="196472" y="215816"/>
                  </a:cubicBezTo>
                  <a:cubicBezTo>
                    <a:pt x="188881" y="226086"/>
                    <a:pt x="167245" y="248146"/>
                    <a:pt x="128907" y="248146"/>
                  </a:cubicBezTo>
                  <a:lnTo>
                    <a:pt x="90570" y="24814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05" name="Freeform: Shape 2104">
              <a:extLst>
                <a:ext uri="{FF2B5EF4-FFF2-40B4-BE49-F238E27FC236}">
                  <a16:creationId xmlns:a16="http://schemas.microsoft.com/office/drawing/2014/main" id="{F4599BAB-A33A-D609-E00D-B232C163C488}"/>
                </a:ext>
              </a:extLst>
            </p:cNvPr>
            <p:cNvSpPr/>
            <p:nvPr>
              <p:custDataLst>
                <p:tags r:id="rId158"/>
              </p:custDataLst>
            </p:nvPr>
          </p:nvSpPr>
          <p:spPr>
            <a:xfrm>
              <a:off x="10815660" y="6933966"/>
              <a:ext cx="100587" cy="22060"/>
            </a:xfrm>
            <a:custGeom>
              <a:avLst/>
              <a:gdLst>
                <a:gd name="connsiteX0" fmla="*/ 100826 w 100587"/>
                <a:gd name="connsiteY0" fmla="*/ 22216 h 22060"/>
                <a:gd name="connsiteX1" fmla="*/ 100826 w 100587"/>
                <a:gd name="connsiteY1" fmla="*/ 155 h 22060"/>
                <a:gd name="connsiteX2" fmla="*/ 239 w 100587"/>
                <a:gd name="connsiteY2" fmla="*/ 155 h 22060"/>
                <a:gd name="connsiteX3" fmla="*/ 239 w 100587"/>
                <a:gd name="connsiteY3" fmla="*/ 22216 h 22060"/>
                <a:gd name="connsiteX4" fmla="*/ 100826 w 100587"/>
                <a:gd name="connsiteY4" fmla="*/ 22216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26" y="22216"/>
                  </a:moveTo>
                  <a:lnTo>
                    <a:pt x="100826" y="155"/>
                  </a:lnTo>
                  <a:lnTo>
                    <a:pt x="239" y="155"/>
                  </a:lnTo>
                  <a:lnTo>
                    <a:pt x="239" y="22216"/>
                  </a:lnTo>
                  <a:lnTo>
                    <a:pt x="100826" y="2221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06" name="Freeform: Shape 2105">
              <a:extLst>
                <a:ext uri="{FF2B5EF4-FFF2-40B4-BE49-F238E27FC236}">
                  <a16:creationId xmlns:a16="http://schemas.microsoft.com/office/drawing/2014/main" id="{5C24FE95-55A0-0138-6EEC-872B61AA953F}"/>
                </a:ext>
              </a:extLst>
            </p:cNvPr>
            <p:cNvSpPr/>
            <p:nvPr>
              <p:custDataLst>
                <p:tags r:id="rId159"/>
              </p:custDataLst>
            </p:nvPr>
          </p:nvSpPr>
          <p:spPr>
            <a:xfrm>
              <a:off x="10959646" y="6741887"/>
              <a:ext cx="88061" cy="380354"/>
            </a:xfrm>
            <a:custGeom>
              <a:avLst/>
              <a:gdLst>
                <a:gd name="connsiteX0" fmla="*/ 88304 w 88061"/>
                <a:gd name="connsiteY0" fmla="*/ 190332 h 380354"/>
                <a:gd name="connsiteX1" fmla="*/ 63252 w 88061"/>
                <a:gd name="connsiteY1" fmla="*/ 71662 h 380354"/>
                <a:gd name="connsiteX2" fmla="*/ 4038 w 88061"/>
                <a:gd name="connsiteY2" fmla="*/ 155 h 380354"/>
                <a:gd name="connsiteX3" fmla="*/ 242 w 88061"/>
                <a:gd name="connsiteY3" fmla="*/ 3959 h 380354"/>
                <a:gd name="connsiteX4" fmla="*/ 7454 w 88061"/>
                <a:gd name="connsiteY4" fmla="*/ 12707 h 380354"/>
                <a:gd name="connsiteX5" fmla="*/ 66288 w 88061"/>
                <a:gd name="connsiteY5" fmla="*/ 190332 h 380354"/>
                <a:gd name="connsiteX6" fmla="*/ 5176 w 88061"/>
                <a:gd name="connsiteY6" fmla="*/ 370240 h 380354"/>
                <a:gd name="connsiteX7" fmla="*/ 242 w 88061"/>
                <a:gd name="connsiteY7" fmla="*/ 376706 h 380354"/>
                <a:gd name="connsiteX8" fmla="*/ 4038 w 88061"/>
                <a:gd name="connsiteY8" fmla="*/ 380510 h 380354"/>
                <a:gd name="connsiteX9" fmla="*/ 64390 w 88061"/>
                <a:gd name="connsiteY9" fmla="*/ 306341 h 380354"/>
                <a:gd name="connsiteX10" fmla="*/ 88304 w 88061"/>
                <a:gd name="connsiteY10" fmla="*/ 190332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304" y="190332"/>
                  </a:moveTo>
                  <a:cubicBezTo>
                    <a:pt x="88304" y="160665"/>
                    <a:pt x="84128" y="114642"/>
                    <a:pt x="63252" y="71662"/>
                  </a:cubicBezTo>
                  <a:cubicBezTo>
                    <a:pt x="40477" y="24878"/>
                    <a:pt x="7833" y="155"/>
                    <a:pt x="4038" y="155"/>
                  </a:cubicBezTo>
                  <a:cubicBezTo>
                    <a:pt x="1760" y="155"/>
                    <a:pt x="242" y="1677"/>
                    <a:pt x="242" y="3959"/>
                  </a:cubicBezTo>
                  <a:cubicBezTo>
                    <a:pt x="242" y="5100"/>
                    <a:pt x="242" y="5861"/>
                    <a:pt x="7454" y="12707"/>
                  </a:cubicBezTo>
                  <a:cubicBezTo>
                    <a:pt x="44652" y="50362"/>
                    <a:pt x="66288" y="110838"/>
                    <a:pt x="66288" y="190332"/>
                  </a:cubicBezTo>
                  <a:cubicBezTo>
                    <a:pt x="66288" y="255373"/>
                    <a:pt x="52244" y="322315"/>
                    <a:pt x="5176" y="370240"/>
                  </a:cubicBezTo>
                  <a:cubicBezTo>
                    <a:pt x="242" y="374804"/>
                    <a:pt x="242" y="375565"/>
                    <a:pt x="242" y="376706"/>
                  </a:cubicBezTo>
                  <a:cubicBezTo>
                    <a:pt x="242" y="378988"/>
                    <a:pt x="1760" y="380510"/>
                    <a:pt x="4038" y="380510"/>
                  </a:cubicBezTo>
                  <a:cubicBezTo>
                    <a:pt x="7833" y="380510"/>
                    <a:pt x="41995" y="354646"/>
                    <a:pt x="64390" y="306341"/>
                  </a:cubicBezTo>
                  <a:cubicBezTo>
                    <a:pt x="83749" y="264502"/>
                    <a:pt x="88304" y="222282"/>
                    <a:pt x="88304" y="190332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07" name="Freeform: Shape 2106">
              <a:extLst>
                <a:ext uri="{FF2B5EF4-FFF2-40B4-BE49-F238E27FC236}">
                  <a16:creationId xmlns:a16="http://schemas.microsoft.com/office/drawing/2014/main" id="{7F5EB745-66B9-90F4-B2E1-2FE812230253}"/>
                </a:ext>
              </a:extLst>
            </p:cNvPr>
            <p:cNvSpPr/>
            <p:nvPr>
              <p:custDataLst>
                <p:tags r:id="rId160"/>
              </p:custDataLst>
            </p:nvPr>
          </p:nvSpPr>
          <p:spPr>
            <a:xfrm>
              <a:off x="11516126" y="6570728"/>
              <a:ext cx="15182" cy="593353"/>
            </a:xfrm>
            <a:custGeom>
              <a:avLst/>
              <a:gdLst>
                <a:gd name="connsiteX0" fmla="*/ 1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4 h 593353"/>
                <a:gd name="connsiteX3" fmla="*/ 1 w 15182"/>
                <a:gd name="connsiteY3" fmla="*/ 593354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1" y="0"/>
                  </a:moveTo>
                  <a:lnTo>
                    <a:pt x="15183" y="0"/>
                  </a:lnTo>
                  <a:lnTo>
                    <a:pt x="15183" y="593354"/>
                  </a:lnTo>
                  <a:lnTo>
                    <a:pt x="1" y="59335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08" name="Freeform: Shape 2107">
              <a:extLst>
                <a:ext uri="{FF2B5EF4-FFF2-40B4-BE49-F238E27FC236}">
                  <a16:creationId xmlns:a16="http://schemas.microsoft.com/office/drawing/2014/main" id="{9721F193-F4B3-F7F7-B71A-2BF23E6F4D9E}"/>
                </a:ext>
              </a:extLst>
            </p:cNvPr>
            <p:cNvSpPr/>
            <p:nvPr>
              <p:custDataLst>
                <p:tags r:id="rId161"/>
              </p:custDataLst>
            </p:nvPr>
          </p:nvSpPr>
          <p:spPr>
            <a:xfrm>
              <a:off x="4642833" y="7164081"/>
              <a:ext cx="8459291" cy="15213"/>
            </a:xfrm>
            <a:custGeom>
              <a:avLst/>
              <a:gdLst>
                <a:gd name="connsiteX0" fmla="*/ 0 w 8459291"/>
                <a:gd name="connsiteY0" fmla="*/ 0 h 15213"/>
                <a:gd name="connsiteX1" fmla="*/ 8459292 w 8459291"/>
                <a:gd name="connsiteY1" fmla="*/ 0 h 15213"/>
                <a:gd name="connsiteX2" fmla="*/ 8459292 w 8459291"/>
                <a:gd name="connsiteY2" fmla="*/ 15214 h 15213"/>
                <a:gd name="connsiteX3" fmla="*/ 0 w 8459291"/>
                <a:gd name="connsiteY3" fmla="*/ 15214 h 15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59291" h="15213">
                  <a:moveTo>
                    <a:pt x="0" y="0"/>
                  </a:moveTo>
                  <a:lnTo>
                    <a:pt x="8459292" y="0"/>
                  </a:lnTo>
                  <a:lnTo>
                    <a:pt x="8459292" y="15214"/>
                  </a:lnTo>
                  <a:lnTo>
                    <a:pt x="0" y="15214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09" name="Freeform: Shape 2108">
              <a:extLst>
                <a:ext uri="{FF2B5EF4-FFF2-40B4-BE49-F238E27FC236}">
                  <a16:creationId xmlns:a16="http://schemas.microsoft.com/office/drawing/2014/main" id="{2B60E07D-CF85-10DC-4432-953DE07239F9}"/>
                </a:ext>
              </a:extLst>
            </p:cNvPr>
            <p:cNvSpPr/>
            <p:nvPr>
              <p:custDataLst>
                <p:tags r:id="rId162"/>
              </p:custDataLst>
            </p:nvPr>
          </p:nvSpPr>
          <p:spPr>
            <a:xfrm>
              <a:off x="6642780" y="7179295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3 h 593353"/>
                <a:gd name="connsiteX3" fmla="*/ 0 w 15182"/>
                <a:gd name="connsiteY3" fmla="*/ 593353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3"/>
                  </a:lnTo>
                  <a:lnTo>
                    <a:pt x="0" y="593353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10" name="Freeform: Shape 2109">
              <a:extLst>
                <a:ext uri="{FF2B5EF4-FFF2-40B4-BE49-F238E27FC236}">
                  <a16:creationId xmlns:a16="http://schemas.microsoft.com/office/drawing/2014/main" id="{9B72ABD3-EA42-19C4-EB77-2BB03A3A0508}"/>
                </a:ext>
              </a:extLst>
            </p:cNvPr>
            <p:cNvSpPr/>
            <p:nvPr>
              <p:custDataLst>
                <p:tags r:id="rId163"/>
              </p:custDataLst>
            </p:nvPr>
          </p:nvSpPr>
          <p:spPr>
            <a:xfrm>
              <a:off x="7354803" y="7375938"/>
              <a:ext cx="223570" cy="259782"/>
            </a:xfrm>
            <a:custGeom>
              <a:avLst/>
              <a:gdLst>
                <a:gd name="connsiteX0" fmla="*/ 73026 w 223570"/>
                <a:gd name="connsiteY0" fmla="*/ 139761 h 259782"/>
                <a:gd name="connsiteX1" fmla="*/ 137175 w 223570"/>
                <a:gd name="connsiteY1" fmla="*/ 139761 h 259782"/>
                <a:gd name="connsiteX2" fmla="*/ 223718 w 223570"/>
                <a:gd name="connsiteY2" fmla="*/ 70917 h 259782"/>
                <a:gd name="connsiteX3" fmla="*/ 134138 w 223570"/>
                <a:gd name="connsiteY3" fmla="*/ 171 h 259782"/>
                <a:gd name="connsiteX4" fmla="*/ 148 w 223570"/>
                <a:gd name="connsiteY4" fmla="*/ 171 h 259782"/>
                <a:gd name="connsiteX5" fmla="*/ 148 w 223570"/>
                <a:gd name="connsiteY5" fmla="*/ 11962 h 259782"/>
                <a:gd name="connsiteX6" fmla="*/ 9257 w 223570"/>
                <a:gd name="connsiteY6" fmla="*/ 11962 h 259782"/>
                <a:gd name="connsiteX7" fmla="*/ 39244 w 223570"/>
                <a:gd name="connsiteY7" fmla="*/ 29839 h 259782"/>
                <a:gd name="connsiteX8" fmla="*/ 39244 w 223570"/>
                <a:gd name="connsiteY8" fmla="*/ 230286 h 259782"/>
                <a:gd name="connsiteX9" fmla="*/ 9257 w 223570"/>
                <a:gd name="connsiteY9" fmla="*/ 248162 h 259782"/>
                <a:gd name="connsiteX10" fmla="*/ 148 w 223570"/>
                <a:gd name="connsiteY10" fmla="*/ 248162 h 259782"/>
                <a:gd name="connsiteX11" fmla="*/ 148 w 223570"/>
                <a:gd name="connsiteY11" fmla="*/ 259953 h 259782"/>
                <a:gd name="connsiteX12" fmla="*/ 55945 w 223570"/>
                <a:gd name="connsiteY12" fmla="*/ 258812 h 259782"/>
                <a:gd name="connsiteX13" fmla="*/ 112123 w 223570"/>
                <a:gd name="connsiteY13" fmla="*/ 259953 h 259782"/>
                <a:gd name="connsiteX14" fmla="*/ 112123 w 223570"/>
                <a:gd name="connsiteY14" fmla="*/ 248162 h 259782"/>
                <a:gd name="connsiteX15" fmla="*/ 103013 w 223570"/>
                <a:gd name="connsiteY15" fmla="*/ 248162 h 259782"/>
                <a:gd name="connsiteX16" fmla="*/ 73026 w 223570"/>
                <a:gd name="connsiteY16" fmla="*/ 230286 h 259782"/>
                <a:gd name="connsiteX17" fmla="*/ 73026 w 223570"/>
                <a:gd name="connsiteY17" fmla="*/ 139761 h 259782"/>
                <a:gd name="connsiteX18" fmla="*/ 71887 w 223570"/>
                <a:gd name="connsiteY18" fmla="*/ 129872 h 259782"/>
                <a:gd name="connsiteX19" fmla="*/ 71887 w 223570"/>
                <a:gd name="connsiteY19" fmla="*/ 27176 h 259782"/>
                <a:gd name="connsiteX20" fmla="*/ 90487 w 223570"/>
                <a:gd name="connsiteY20" fmla="*/ 11962 h 259782"/>
                <a:gd name="connsiteX21" fmla="*/ 124269 w 223570"/>
                <a:gd name="connsiteY21" fmla="*/ 11962 h 259782"/>
                <a:gd name="connsiteX22" fmla="*/ 184622 w 223570"/>
                <a:gd name="connsiteY22" fmla="*/ 70917 h 259782"/>
                <a:gd name="connsiteX23" fmla="*/ 124269 w 223570"/>
                <a:gd name="connsiteY23" fmla="*/ 129872 h 259782"/>
                <a:gd name="connsiteX24" fmla="*/ 71887 w 223570"/>
                <a:gd name="connsiteY24" fmla="*/ 129872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26" y="139761"/>
                  </a:moveTo>
                  <a:lnTo>
                    <a:pt x="137175" y="139761"/>
                  </a:lnTo>
                  <a:cubicBezTo>
                    <a:pt x="182724" y="139761"/>
                    <a:pt x="223718" y="108953"/>
                    <a:pt x="223718" y="70917"/>
                  </a:cubicBezTo>
                  <a:cubicBezTo>
                    <a:pt x="223718" y="33642"/>
                    <a:pt x="186140" y="171"/>
                    <a:pt x="134138" y="171"/>
                  </a:cubicBezTo>
                  <a:lnTo>
                    <a:pt x="148" y="171"/>
                  </a:lnTo>
                  <a:lnTo>
                    <a:pt x="148" y="11962"/>
                  </a:lnTo>
                  <a:lnTo>
                    <a:pt x="9257" y="11962"/>
                  </a:lnTo>
                  <a:cubicBezTo>
                    <a:pt x="38485" y="11962"/>
                    <a:pt x="39244" y="16146"/>
                    <a:pt x="39244" y="29839"/>
                  </a:cubicBezTo>
                  <a:lnTo>
                    <a:pt x="39244" y="230286"/>
                  </a:lnTo>
                  <a:cubicBezTo>
                    <a:pt x="39244" y="243978"/>
                    <a:pt x="38485" y="248162"/>
                    <a:pt x="9257" y="248162"/>
                  </a:cubicBezTo>
                  <a:lnTo>
                    <a:pt x="148" y="248162"/>
                  </a:lnTo>
                  <a:lnTo>
                    <a:pt x="148" y="259953"/>
                  </a:lnTo>
                  <a:cubicBezTo>
                    <a:pt x="13433" y="258812"/>
                    <a:pt x="41521" y="258812"/>
                    <a:pt x="55945" y="258812"/>
                  </a:cubicBezTo>
                  <a:cubicBezTo>
                    <a:pt x="70369" y="258812"/>
                    <a:pt x="98837" y="258812"/>
                    <a:pt x="112123" y="259953"/>
                  </a:cubicBezTo>
                  <a:lnTo>
                    <a:pt x="112123" y="248162"/>
                  </a:lnTo>
                  <a:lnTo>
                    <a:pt x="103013" y="248162"/>
                  </a:lnTo>
                  <a:cubicBezTo>
                    <a:pt x="73785" y="248162"/>
                    <a:pt x="73026" y="243978"/>
                    <a:pt x="73026" y="230286"/>
                  </a:cubicBezTo>
                  <a:lnTo>
                    <a:pt x="73026" y="139761"/>
                  </a:lnTo>
                  <a:close/>
                  <a:moveTo>
                    <a:pt x="71887" y="129872"/>
                  </a:moveTo>
                  <a:lnTo>
                    <a:pt x="71887" y="27176"/>
                  </a:lnTo>
                  <a:cubicBezTo>
                    <a:pt x="71887" y="14625"/>
                    <a:pt x="72647" y="11962"/>
                    <a:pt x="90487" y="11962"/>
                  </a:cubicBezTo>
                  <a:lnTo>
                    <a:pt x="124269" y="11962"/>
                  </a:lnTo>
                  <a:cubicBezTo>
                    <a:pt x="184622" y="11962"/>
                    <a:pt x="184622" y="52280"/>
                    <a:pt x="184622" y="70917"/>
                  </a:cubicBezTo>
                  <a:cubicBezTo>
                    <a:pt x="184622" y="88794"/>
                    <a:pt x="184622" y="129872"/>
                    <a:pt x="124269" y="129872"/>
                  </a:cubicBezTo>
                  <a:lnTo>
                    <a:pt x="71887" y="12987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11" name="Freeform: Shape 2110">
              <a:extLst>
                <a:ext uri="{FF2B5EF4-FFF2-40B4-BE49-F238E27FC236}">
                  <a16:creationId xmlns:a16="http://schemas.microsoft.com/office/drawing/2014/main" id="{B977644F-EF40-DB4A-E537-009E6CBB3367}"/>
                </a:ext>
              </a:extLst>
            </p:cNvPr>
            <p:cNvSpPr/>
            <p:nvPr>
              <p:custDataLst>
                <p:tags r:id="rId164"/>
              </p:custDataLst>
            </p:nvPr>
          </p:nvSpPr>
          <p:spPr>
            <a:xfrm>
              <a:off x="7637419" y="7350454"/>
              <a:ext cx="88061" cy="380354"/>
            </a:xfrm>
            <a:custGeom>
              <a:avLst/>
              <a:gdLst>
                <a:gd name="connsiteX0" fmla="*/ 88216 w 88061"/>
                <a:gd name="connsiteY0" fmla="*/ 376722 h 380354"/>
                <a:gd name="connsiteX1" fmla="*/ 81763 w 88061"/>
                <a:gd name="connsiteY1" fmla="*/ 368354 h 380354"/>
                <a:gd name="connsiteX2" fmla="*/ 22170 w 88061"/>
                <a:gd name="connsiteY2" fmla="*/ 190348 h 380354"/>
                <a:gd name="connsiteX3" fmla="*/ 83282 w 88061"/>
                <a:gd name="connsiteY3" fmla="*/ 10441 h 380354"/>
                <a:gd name="connsiteX4" fmla="*/ 88216 w 88061"/>
                <a:gd name="connsiteY4" fmla="*/ 3975 h 380354"/>
                <a:gd name="connsiteX5" fmla="*/ 84420 w 88061"/>
                <a:gd name="connsiteY5" fmla="*/ 171 h 380354"/>
                <a:gd name="connsiteX6" fmla="*/ 24068 w 88061"/>
                <a:gd name="connsiteY6" fmla="*/ 74340 h 380354"/>
                <a:gd name="connsiteX7" fmla="*/ 154 w 88061"/>
                <a:gd name="connsiteY7" fmla="*/ 190348 h 380354"/>
                <a:gd name="connsiteX8" fmla="*/ 25206 w 88061"/>
                <a:gd name="connsiteY8" fmla="*/ 309019 h 380354"/>
                <a:gd name="connsiteX9" fmla="*/ 84420 w 88061"/>
                <a:gd name="connsiteY9" fmla="*/ 380526 h 380354"/>
                <a:gd name="connsiteX10" fmla="*/ 88216 w 88061"/>
                <a:gd name="connsiteY10" fmla="*/ 376722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16" y="376722"/>
                  </a:moveTo>
                  <a:cubicBezTo>
                    <a:pt x="88216" y="375581"/>
                    <a:pt x="88216" y="374820"/>
                    <a:pt x="81763" y="368354"/>
                  </a:cubicBezTo>
                  <a:cubicBezTo>
                    <a:pt x="34316" y="320430"/>
                    <a:pt x="22170" y="248543"/>
                    <a:pt x="22170" y="190348"/>
                  </a:cubicBezTo>
                  <a:cubicBezTo>
                    <a:pt x="22170" y="124167"/>
                    <a:pt x="36594" y="57985"/>
                    <a:pt x="83282" y="10441"/>
                  </a:cubicBezTo>
                  <a:cubicBezTo>
                    <a:pt x="88216" y="5877"/>
                    <a:pt x="88216" y="5116"/>
                    <a:pt x="88216" y="3975"/>
                  </a:cubicBezTo>
                  <a:cubicBezTo>
                    <a:pt x="88216" y="1312"/>
                    <a:pt x="86698" y="171"/>
                    <a:pt x="84420" y="171"/>
                  </a:cubicBezTo>
                  <a:cubicBezTo>
                    <a:pt x="80625" y="171"/>
                    <a:pt x="46463" y="26035"/>
                    <a:pt x="24068" y="74340"/>
                  </a:cubicBezTo>
                  <a:cubicBezTo>
                    <a:pt x="4709" y="116179"/>
                    <a:pt x="154" y="158399"/>
                    <a:pt x="154" y="190348"/>
                  </a:cubicBezTo>
                  <a:cubicBezTo>
                    <a:pt x="154" y="220016"/>
                    <a:pt x="4330" y="266039"/>
                    <a:pt x="25206" y="309019"/>
                  </a:cubicBezTo>
                  <a:cubicBezTo>
                    <a:pt x="47981" y="355803"/>
                    <a:pt x="80625" y="380526"/>
                    <a:pt x="84420" y="380526"/>
                  </a:cubicBezTo>
                  <a:cubicBezTo>
                    <a:pt x="86698" y="380526"/>
                    <a:pt x="88216" y="379385"/>
                    <a:pt x="88216" y="376722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12" name="Freeform: Shape 2111">
              <a:extLst>
                <a:ext uri="{FF2B5EF4-FFF2-40B4-BE49-F238E27FC236}">
                  <a16:creationId xmlns:a16="http://schemas.microsoft.com/office/drawing/2014/main" id="{871F4109-F4AE-4397-6865-5A111DCFBC5D}"/>
                </a:ext>
              </a:extLst>
            </p:cNvPr>
            <p:cNvSpPr/>
            <p:nvPr>
              <p:custDataLst>
                <p:tags r:id="rId165"/>
              </p:custDataLst>
            </p:nvPr>
          </p:nvSpPr>
          <p:spPr>
            <a:xfrm>
              <a:off x="7760740" y="7375938"/>
              <a:ext cx="255075" cy="259782"/>
            </a:xfrm>
            <a:custGeom>
              <a:avLst/>
              <a:gdLst>
                <a:gd name="connsiteX0" fmla="*/ 158 w 255075"/>
                <a:gd name="connsiteY0" fmla="*/ 171 h 259782"/>
                <a:gd name="connsiteX1" fmla="*/ 158 w 255075"/>
                <a:gd name="connsiteY1" fmla="*/ 11962 h 259782"/>
                <a:gd name="connsiteX2" fmla="*/ 9268 w 255075"/>
                <a:gd name="connsiteY2" fmla="*/ 11962 h 259782"/>
                <a:gd name="connsiteX3" fmla="*/ 39255 w 255075"/>
                <a:gd name="connsiteY3" fmla="*/ 29839 h 259782"/>
                <a:gd name="connsiteX4" fmla="*/ 39255 w 255075"/>
                <a:gd name="connsiteY4" fmla="*/ 230286 h 259782"/>
                <a:gd name="connsiteX5" fmla="*/ 9268 w 255075"/>
                <a:gd name="connsiteY5" fmla="*/ 248162 h 259782"/>
                <a:gd name="connsiteX6" fmla="*/ 158 w 255075"/>
                <a:gd name="connsiteY6" fmla="*/ 248162 h 259782"/>
                <a:gd name="connsiteX7" fmla="*/ 158 w 255075"/>
                <a:gd name="connsiteY7" fmla="*/ 259953 h 259782"/>
                <a:gd name="connsiteX8" fmla="*/ 139083 w 255075"/>
                <a:gd name="connsiteY8" fmla="*/ 259953 h 259782"/>
                <a:gd name="connsiteX9" fmla="*/ 255234 w 255075"/>
                <a:gd name="connsiteY9" fmla="*/ 132154 h 259782"/>
                <a:gd name="connsiteX10" fmla="*/ 139083 w 255075"/>
                <a:gd name="connsiteY10" fmla="*/ 171 h 259782"/>
                <a:gd name="connsiteX11" fmla="*/ 158 w 255075"/>
                <a:gd name="connsiteY11" fmla="*/ 171 h 259782"/>
                <a:gd name="connsiteX12" fmla="*/ 90497 w 255075"/>
                <a:gd name="connsiteY12" fmla="*/ 248162 h 259782"/>
                <a:gd name="connsiteX13" fmla="*/ 71898 w 255075"/>
                <a:gd name="connsiteY13" fmla="*/ 232948 h 259782"/>
                <a:gd name="connsiteX14" fmla="*/ 71898 w 255075"/>
                <a:gd name="connsiteY14" fmla="*/ 27176 h 259782"/>
                <a:gd name="connsiteX15" fmla="*/ 90497 w 255075"/>
                <a:gd name="connsiteY15" fmla="*/ 11962 h 259782"/>
                <a:gd name="connsiteX16" fmla="*/ 128455 w 255075"/>
                <a:gd name="connsiteY16" fmla="*/ 11962 h 259782"/>
                <a:gd name="connsiteX17" fmla="*/ 197538 w 255075"/>
                <a:gd name="connsiteY17" fmla="*/ 47335 h 259782"/>
                <a:gd name="connsiteX18" fmla="*/ 217276 w 255075"/>
                <a:gd name="connsiteY18" fmla="*/ 132154 h 259782"/>
                <a:gd name="connsiteX19" fmla="*/ 196399 w 255075"/>
                <a:gd name="connsiteY19" fmla="*/ 215832 h 259782"/>
                <a:gd name="connsiteX20" fmla="*/ 128835 w 255075"/>
                <a:gd name="connsiteY20" fmla="*/ 248162 h 259782"/>
                <a:gd name="connsiteX21" fmla="*/ 90497 w 255075"/>
                <a:gd name="connsiteY21" fmla="*/ 248162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158" y="171"/>
                  </a:moveTo>
                  <a:lnTo>
                    <a:pt x="158" y="11962"/>
                  </a:lnTo>
                  <a:lnTo>
                    <a:pt x="9268" y="11962"/>
                  </a:lnTo>
                  <a:cubicBezTo>
                    <a:pt x="38495" y="11962"/>
                    <a:pt x="39255" y="16146"/>
                    <a:pt x="39255" y="29839"/>
                  </a:cubicBezTo>
                  <a:lnTo>
                    <a:pt x="39255" y="230286"/>
                  </a:lnTo>
                  <a:cubicBezTo>
                    <a:pt x="39255" y="243978"/>
                    <a:pt x="38495" y="248162"/>
                    <a:pt x="9268" y="248162"/>
                  </a:cubicBezTo>
                  <a:lnTo>
                    <a:pt x="158" y="248162"/>
                  </a:lnTo>
                  <a:lnTo>
                    <a:pt x="158" y="259953"/>
                  </a:lnTo>
                  <a:lnTo>
                    <a:pt x="139083" y="259953"/>
                  </a:lnTo>
                  <a:cubicBezTo>
                    <a:pt x="202852" y="259953"/>
                    <a:pt x="255234" y="203661"/>
                    <a:pt x="255234" y="132154"/>
                  </a:cubicBezTo>
                  <a:cubicBezTo>
                    <a:pt x="255234" y="59887"/>
                    <a:pt x="203991" y="171"/>
                    <a:pt x="139083" y="171"/>
                  </a:cubicBezTo>
                  <a:lnTo>
                    <a:pt x="158" y="171"/>
                  </a:lnTo>
                  <a:close/>
                  <a:moveTo>
                    <a:pt x="90497" y="248162"/>
                  </a:moveTo>
                  <a:cubicBezTo>
                    <a:pt x="72657" y="248162"/>
                    <a:pt x="71898" y="245500"/>
                    <a:pt x="71898" y="232948"/>
                  </a:cubicBezTo>
                  <a:lnTo>
                    <a:pt x="71898" y="27176"/>
                  </a:lnTo>
                  <a:cubicBezTo>
                    <a:pt x="71898" y="14625"/>
                    <a:pt x="72657" y="11962"/>
                    <a:pt x="90497" y="11962"/>
                  </a:cubicBezTo>
                  <a:lnTo>
                    <a:pt x="128455" y="11962"/>
                  </a:lnTo>
                  <a:cubicBezTo>
                    <a:pt x="151989" y="11962"/>
                    <a:pt x="178180" y="20330"/>
                    <a:pt x="197538" y="47335"/>
                  </a:cubicBezTo>
                  <a:cubicBezTo>
                    <a:pt x="213860" y="69776"/>
                    <a:pt x="217276" y="102487"/>
                    <a:pt x="217276" y="132154"/>
                  </a:cubicBezTo>
                  <a:cubicBezTo>
                    <a:pt x="217276" y="174374"/>
                    <a:pt x="210064" y="197195"/>
                    <a:pt x="196399" y="215832"/>
                  </a:cubicBezTo>
                  <a:cubicBezTo>
                    <a:pt x="188808" y="226102"/>
                    <a:pt x="167172" y="248162"/>
                    <a:pt x="128835" y="248162"/>
                  </a:cubicBezTo>
                  <a:lnTo>
                    <a:pt x="90497" y="24816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13" name="Freeform: Shape 2112">
              <a:extLst>
                <a:ext uri="{FF2B5EF4-FFF2-40B4-BE49-F238E27FC236}">
                  <a16:creationId xmlns:a16="http://schemas.microsoft.com/office/drawing/2014/main" id="{C4324BDD-F582-50F2-B90C-09CAEDC13A8D}"/>
                </a:ext>
              </a:extLst>
            </p:cNvPr>
            <p:cNvSpPr/>
            <p:nvPr>
              <p:custDataLst>
                <p:tags r:id="rId166"/>
              </p:custDataLst>
            </p:nvPr>
          </p:nvSpPr>
          <p:spPr>
            <a:xfrm>
              <a:off x="8058666" y="7413974"/>
              <a:ext cx="252418" cy="253316"/>
            </a:xfrm>
            <a:custGeom>
              <a:avLst/>
              <a:gdLst>
                <a:gd name="connsiteX0" fmla="*/ 134156 w 252418"/>
                <a:gd name="connsiteY0" fmla="*/ 134436 h 253316"/>
                <a:gd name="connsiteX1" fmla="*/ 240058 w 252418"/>
                <a:gd name="connsiteY1" fmla="*/ 134436 h 253316"/>
                <a:gd name="connsiteX2" fmla="*/ 252584 w 252418"/>
                <a:gd name="connsiteY2" fmla="*/ 126829 h 253316"/>
                <a:gd name="connsiteX3" fmla="*/ 240058 w 252418"/>
                <a:gd name="connsiteY3" fmla="*/ 119222 h 253316"/>
                <a:gd name="connsiteX4" fmla="*/ 134156 w 252418"/>
                <a:gd name="connsiteY4" fmla="*/ 119222 h 253316"/>
                <a:gd name="connsiteX5" fmla="*/ 134156 w 252418"/>
                <a:gd name="connsiteY5" fmla="*/ 12723 h 253316"/>
                <a:gd name="connsiteX6" fmla="*/ 126565 w 252418"/>
                <a:gd name="connsiteY6" fmla="*/ 171 h 253316"/>
                <a:gd name="connsiteX7" fmla="*/ 118973 w 252418"/>
                <a:gd name="connsiteY7" fmla="*/ 12723 h 253316"/>
                <a:gd name="connsiteX8" fmla="*/ 118973 w 252418"/>
                <a:gd name="connsiteY8" fmla="*/ 119222 h 253316"/>
                <a:gd name="connsiteX9" fmla="*/ 12692 w 252418"/>
                <a:gd name="connsiteY9" fmla="*/ 119222 h 253316"/>
                <a:gd name="connsiteX10" fmla="*/ 166 w 252418"/>
                <a:gd name="connsiteY10" fmla="*/ 126829 h 253316"/>
                <a:gd name="connsiteX11" fmla="*/ 12692 w 252418"/>
                <a:gd name="connsiteY11" fmla="*/ 134436 h 253316"/>
                <a:gd name="connsiteX12" fmla="*/ 118973 w 252418"/>
                <a:gd name="connsiteY12" fmla="*/ 134436 h 253316"/>
                <a:gd name="connsiteX13" fmla="*/ 118973 w 252418"/>
                <a:gd name="connsiteY13" fmla="*/ 240936 h 253316"/>
                <a:gd name="connsiteX14" fmla="*/ 126565 w 252418"/>
                <a:gd name="connsiteY14" fmla="*/ 253487 h 253316"/>
                <a:gd name="connsiteX15" fmla="*/ 134156 w 252418"/>
                <a:gd name="connsiteY15" fmla="*/ 240936 h 253316"/>
                <a:gd name="connsiteX16" fmla="*/ 134156 w 252418"/>
                <a:gd name="connsiteY16" fmla="*/ 134436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2418" h="253316">
                  <a:moveTo>
                    <a:pt x="134156" y="134436"/>
                  </a:moveTo>
                  <a:lnTo>
                    <a:pt x="240058" y="134436"/>
                  </a:lnTo>
                  <a:cubicBezTo>
                    <a:pt x="245372" y="134436"/>
                    <a:pt x="252584" y="134436"/>
                    <a:pt x="252584" y="126829"/>
                  </a:cubicBezTo>
                  <a:cubicBezTo>
                    <a:pt x="252584" y="119222"/>
                    <a:pt x="245372" y="119222"/>
                    <a:pt x="240058" y="119222"/>
                  </a:cubicBezTo>
                  <a:lnTo>
                    <a:pt x="134156" y="119222"/>
                  </a:lnTo>
                  <a:lnTo>
                    <a:pt x="134156" y="12723"/>
                  </a:lnTo>
                  <a:cubicBezTo>
                    <a:pt x="134156" y="7398"/>
                    <a:pt x="134156" y="171"/>
                    <a:pt x="126565" y="171"/>
                  </a:cubicBezTo>
                  <a:cubicBezTo>
                    <a:pt x="118973" y="171"/>
                    <a:pt x="118973" y="7398"/>
                    <a:pt x="118973" y="12723"/>
                  </a:cubicBezTo>
                  <a:lnTo>
                    <a:pt x="118973" y="119222"/>
                  </a:lnTo>
                  <a:lnTo>
                    <a:pt x="12692" y="119222"/>
                  </a:lnTo>
                  <a:cubicBezTo>
                    <a:pt x="7378" y="119222"/>
                    <a:pt x="166" y="119222"/>
                    <a:pt x="166" y="126829"/>
                  </a:cubicBezTo>
                  <a:cubicBezTo>
                    <a:pt x="166" y="134436"/>
                    <a:pt x="7378" y="134436"/>
                    <a:pt x="12692" y="134436"/>
                  </a:cubicBezTo>
                  <a:lnTo>
                    <a:pt x="118973" y="134436"/>
                  </a:lnTo>
                  <a:lnTo>
                    <a:pt x="118973" y="240936"/>
                  </a:lnTo>
                  <a:cubicBezTo>
                    <a:pt x="118973" y="246261"/>
                    <a:pt x="118973" y="253487"/>
                    <a:pt x="126565" y="253487"/>
                  </a:cubicBezTo>
                  <a:cubicBezTo>
                    <a:pt x="134156" y="253487"/>
                    <a:pt x="134156" y="246261"/>
                    <a:pt x="134156" y="240936"/>
                  </a:cubicBezTo>
                  <a:lnTo>
                    <a:pt x="134156" y="134436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14" name="Freeform: Shape 2113">
              <a:extLst>
                <a:ext uri="{FF2B5EF4-FFF2-40B4-BE49-F238E27FC236}">
                  <a16:creationId xmlns:a16="http://schemas.microsoft.com/office/drawing/2014/main" id="{801E4DFF-1CCC-8FA5-CA9A-19B8E7CBC948}"/>
                </a:ext>
              </a:extLst>
            </p:cNvPr>
            <p:cNvSpPr/>
            <p:nvPr>
              <p:custDataLst>
                <p:tags r:id="rId167"/>
              </p:custDataLst>
            </p:nvPr>
          </p:nvSpPr>
          <p:spPr>
            <a:xfrm>
              <a:off x="8354273" y="7350454"/>
              <a:ext cx="88061" cy="380354"/>
            </a:xfrm>
            <a:custGeom>
              <a:avLst/>
              <a:gdLst>
                <a:gd name="connsiteX0" fmla="*/ 88235 w 88061"/>
                <a:gd name="connsiteY0" fmla="*/ 190348 h 380354"/>
                <a:gd name="connsiteX1" fmla="*/ 63183 w 88061"/>
                <a:gd name="connsiteY1" fmla="*/ 71678 h 380354"/>
                <a:gd name="connsiteX2" fmla="*/ 3969 w 88061"/>
                <a:gd name="connsiteY2" fmla="*/ 171 h 380354"/>
                <a:gd name="connsiteX3" fmla="*/ 174 w 88061"/>
                <a:gd name="connsiteY3" fmla="*/ 3975 h 380354"/>
                <a:gd name="connsiteX4" fmla="*/ 7386 w 88061"/>
                <a:gd name="connsiteY4" fmla="*/ 12723 h 380354"/>
                <a:gd name="connsiteX5" fmla="*/ 66220 w 88061"/>
                <a:gd name="connsiteY5" fmla="*/ 190348 h 380354"/>
                <a:gd name="connsiteX6" fmla="*/ 5108 w 88061"/>
                <a:gd name="connsiteY6" fmla="*/ 370256 h 380354"/>
                <a:gd name="connsiteX7" fmla="*/ 174 w 88061"/>
                <a:gd name="connsiteY7" fmla="*/ 376722 h 380354"/>
                <a:gd name="connsiteX8" fmla="*/ 3969 w 88061"/>
                <a:gd name="connsiteY8" fmla="*/ 380526 h 380354"/>
                <a:gd name="connsiteX9" fmla="*/ 64322 w 88061"/>
                <a:gd name="connsiteY9" fmla="*/ 306357 h 380354"/>
                <a:gd name="connsiteX10" fmla="*/ 88235 w 88061"/>
                <a:gd name="connsiteY10" fmla="*/ 190348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35" y="190348"/>
                  </a:moveTo>
                  <a:cubicBezTo>
                    <a:pt x="88235" y="160681"/>
                    <a:pt x="84060" y="114658"/>
                    <a:pt x="63183" y="71678"/>
                  </a:cubicBezTo>
                  <a:cubicBezTo>
                    <a:pt x="40409" y="24894"/>
                    <a:pt x="7765" y="171"/>
                    <a:pt x="3969" y="171"/>
                  </a:cubicBezTo>
                  <a:cubicBezTo>
                    <a:pt x="1692" y="171"/>
                    <a:pt x="174" y="1693"/>
                    <a:pt x="174" y="3975"/>
                  </a:cubicBezTo>
                  <a:cubicBezTo>
                    <a:pt x="174" y="5116"/>
                    <a:pt x="174" y="5877"/>
                    <a:pt x="7386" y="12723"/>
                  </a:cubicBezTo>
                  <a:cubicBezTo>
                    <a:pt x="44584" y="50378"/>
                    <a:pt x="66220" y="110854"/>
                    <a:pt x="66220" y="190348"/>
                  </a:cubicBezTo>
                  <a:cubicBezTo>
                    <a:pt x="66220" y="255389"/>
                    <a:pt x="52176" y="322331"/>
                    <a:pt x="5108" y="370256"/>
                  </a:cubicBezTo>
                  <a:cubicBezTo>
                    <a:pt x="174" y="374820"/>
                    <a:pt x="174" y="375581"/>
                    <a:pt x="174" y="376722"/>
                  </a:cubicBezTo>
                  <a:cubicBezTo>
                    <a:pt x="174" y="379004"/>
                    <a:pt x="1692" y="380526"/>
                    <a:pt x="3969" y="380526"/>
                  </a:cubicBezTo>
                  <a:cubicBezTo>
                    <a:pt x="7765" y="380526"/>
                    <a:pt x="41927" y="354662"/>
                    <a:pt x="64322" y="306357"/>
                  </a:cubicBezTo>
                  <a:cubicBezTo>
                    <a:pt x="83680" y="264518"/>
                    <a:pt x="88235" y="222298"/>
                    <a:pt x="88235" y="190348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15" name="Freeform: Shape 2114">
              <a:extLst>
                <a:ext uri="{FF2B5EF4-FFF2-40B4-BE49-F238E27FC236}">
                  <a16:creationId xmlns:a16="http://schemas.microsoft.com/office/drawing/2014/main" id="{1BD22276-3B6E-3D52-0D1E-038AA2EC49EE}"/>
                </a:ext>
              </a:extLst>
            </p:cNvPr>
            <p:cNvSpPr/>
            <p:nvPr>
              <p:custDataLst>
                <p:tags r:id="rId168"/>
              </p:custDataLst>
            </p:nvPr>
          </p:nvSpPr>
          <p:spPr>
            <a:xfrm>
              <a:off x="9163804" y="7179295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3 h 593353"/>
                <a:gd name="connsiteX3" fmla="*/ 0 w 15182"/>
                <a:gd name="connsiteY3" fmla="*/ 593353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3"/>
                  </a:lnTo>
                  <a:lnTo>
                    <a:pt x="0" y="593353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16" name="Freeform: Shape 2115">
              <a:extLst>
                <a:ext uri="{FF2B5EF4-FFF2-40B4-BE49-F238E27FC236}">
                  <a16:creationId xmlns:a16="http://schemas.microsoft.com/office/drawing/2014/main" id="{861F3021-AB0F-70F4-F3B3-1F29BE28D01C}"/>
                </a:ext>
              </a:extLst>
            </p:cNvPr>
            <p:cNvSpPr/>
            <p:nvPr>
              <p:custDataLst>
                <p:tags r:id="rId169"/>
              </p:custDataLst>
            </p:nvPr>
          </p:nvSpPr>
          <p:spPr>
            <a:xfrm>
              <a:off x="9875826" y="7375938"/>
              <a:ext cx="223570" cy="259782"/>
            </a:xfrm>
            <a:custGeom>
              <a:avLst/>
              <a:gdLst>
                <a:gd name="connsiteX0" fmla="*/ 73092 w 223570"/>
                <a:gd name="connsiteY0" fmla="*/ 139761 h 259782"/>
                <a:gd name="connsiteX1" fmla="*/ 137241 w 223570"/>
                <a:gd name="connsiteY1" fmla="*/ 139761 h 259782"/>
                <a:gd name="connsiteX2" fmla="*/ 223784 w 223570"/>
                <a:gd name="connsiteY2" fmla="*/ 70917 h 259782"/>
                <a:gd name="connsiteX3" fmla="*/ 134204 w 223570"/>
                <a:gd name="connsiteY3" fmla="*/ 171 h 259782"/>
                <a:gd name="connsiteX4" fmla="*/ 214 w 223570"/>
                <a:gd name="connsiteY4" fmla="*/ 171 h 259782"/>
                <a:gd name="connsiteX5" fmla="*/ 214 w 223570"/>
                <a:gd name="connsiteY5" fmla="*/ 11962 h 259782"/>
                <a:gd name="connsiteX6" fmla="*/ 9324 w 223570"/>
                <a:gd name="connsiteY6" fmla="*/ 11962 h 259782"/>
                <a:gd name="connsiteX7" fmla="*/ 39310 w 223570"/>
                <a:gd name="connsiteY7" fmla="*/ 29839 h 259782"/>
                <a:gd name="connsiteX8" fmla="*/ 39310 w 223570"/>
                <a:gd name="connsiteY8" fmla="*/ 230286 h 259782"/>
                <a:gd name="connsiteX9" fmla="*/ 9324 w 223570"/>
                <a:gd name="connsiteY9" fmla="*/ 248162 h 259782"/>
                <a:gd name="connsiteX10" fmla="*/ 214 w 223570"/>
                <a:gd name="connsiteY10" fmla="*/ 248162 h 259782"/>
                <a:gd name="connsiteX11" fmla="*/ 214 w 223570"/>
                <a:gd name="connsiteY11" fmla="*/ 259953 h 259782"/>
                <a:gd name="connsiteX12" fmla="*/ 56011 w 223570"/>
                <a:gd name="connsiteY12" fmla="*/ 258812 h 259782"/>
                <a:gd name="connsiteX13" fmla="*/ 112189 w 223570"/>
                <a:gd name="connsiteY13" fmla="*/ 259953 h 259782"/>
                <a:gd name="connsiteX14" fmla="*/ 112189 w 223570"/>
                <a:gd name="connsiteY14" fmla="*/ 248162 h 259782"/>
                <a:gd name="connsiteX15" fmla="*/ 103079 w 223570"/>
                <a:gd name="connsiteY15" fmla="*/ 248162 h 259782"/>
                <a:gd name="connsiteX16" fmla="*/ 73092 w 223570"/>
                <a:gd name="connsiteY16" fmla="*/ 230286 h 259782"/>
                <a:gd name="connsiteX17" fmla="*/ 73092 w 223570"/>
                <a:gd name="connsiteY17" fmla="*/ 139761 h 259782"/>
                <a:gd name="connsiteX18" fmla="*/ 71954 w 223570"/>
                <a:gd name="connsiteY18" fmla="*/ 129872 h 259782"/>
                <a:gd name="connsiteX19" fmla="*/ 71954 w 223570"/>
                <a:gd name="connsiteY19" fmla="*/ 27176 h 259782"/>
                <a:gd name="connsiteX20" fmla="*/ 90553 w 223570"/>
                <a:gd name="connsiteY20" fmla="*/ 11962 h 259782"/>
                <a:gd name="connsiteX21" fmla="*/ 124335 w 223570"/>
                <a:gd name="connsiteY21" fmla="*/ 11962 h 259782"/>
                <a:gd name="connsiteX22" fmla="*/ 184688 w 223570"/>
                <a:gd name="connsiteY22" fmla="*/ 70917 h 259782"/>
                <a:gd name="connsiteX23" fmla="*/ 124335 w 223570"/>
                <a:gd name="connsiteY23" fmla="*/ 129872 h 259782"/>
                <a:gd name="connsiteX24" fmla="*/ 71954 w 223570"/>
                <a:gd name="connsiteY24" fmla="*/ 129872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3570" h="259782">
                  <a:moveTo>
                    <a:pt x="73092" y="139761"/>
                  </a:moveTo>
                  <a:lnTo>
                    <a:pt x="137241" y="139761"/>
                  </a:lnTo>
                  <a:cubicBezTo>
                    <a:pt x="182790" y="139761"/>
                    <a:pt x="223784" y="108953"/>
                    <a:pt x="223784" y="70917"/>
                  </a:cubicBezTo>
                  <a:cubicBezTo>
                    <a:pt x="223784" y="33642"/>
                    <a:pt x="186206" y="171"/>
                    <a:pt x="134204" y="171"/>
                  </a:cubicBezTo>
                  <a:lnTo>
                    <a:pt x="214" y="171"/>
                  </a:lnTo>
                  <a:lnTo>
                    <a:pt x="214" y="11962"/>
                  </a:lnTo>
                  <a:lnTo>
                    <a:pt x="9324" y="11962"/>
                  </a:lnTo>
                  <a:cubicBezTo>
                    <a:pt x="38551" y="11962"/>
                    <a:pt x="39310" y="16146"/>
                    <a:pt x="39310" y="29839"/>
                  </a:cubicBezTo>
                  <a:lnTo>
                    <a:pt x="39310" y="230286"/>
                  </a:lnTo>
                  <a:cubicBezTo>
                    <a:pt x="39310" y="243978"/>
                    <a:pt x="38551" y="248162"/>
                    <a:pt x="9324" y="248162"/>
                  </a:cubicBezTo>
                  <a:lnTo>
                    <a:pt x="214" y="248162"/>
                  </a:lnTo>
                  <a:lnTo>
                    <a:pt x="214" y="259953"/>
                  </a:lnTo>
                  <a:cubicBezTo>
                    <a:pt x="13499" y="258812"/>
                    <a:pt x="41588" y="258812"/>
                    <a:pt x="56011" y="258812"/>
                  </a:cubicBezTo>
                  <a:cubicBezTo>
                    <a:pt x="70435" y="258812"/>
                    <a:pt x="98904" y="258812"/>
                    <a:pt x="112189" y="259953"/>
                  </a:cubicBezTo>
                  <a:lnTo>
                    <a:pt x="112189" y="248162"/>
                  </a:lnTo>
                  <a:lnTo>
                    <a:pt x="103079" y="248162"/>
                  </a:lnTo>
                  <a:cubicBezTo>
                    <a:pt x="73852" y="248162"/>
                    <a:pt x="73092" y="243978"/>
                    <a:pt x="73092" y="230286"/>
                  </a:cubicBezTo>
                  <a:lnTo>
                    <a:pt x="73092" y="139761"/>
                  </a:lnTo>
                  <a:close/>
                  <a:moveTo>
                    <a:pt x="71954" y="129872"/>
                  </a:moveTo>
                  <a:lnTo>
                    <a:pt x="71954" y="27176"/>
                  </a:lnTo>
                  <a:cubicBezTo>
                    <a:pt x="71954" y="14625"/>
                    <a:pt x="72713" y="11962"/>
                    <a:pt x="90553" y="11962"/>
                  </a:cubicBezTo>
                  <a:lnTo>
                    <a:pt x="124335" y="11962"/>
                  </a:lnTo>
                  <a:cubicBezTo>
                    <a:pt x="184688" y="11962"/>
                    <a:pt x="184688" y="52280"/>
                    <a:pt x="184688" y="70917"/>
                  </a:cubicBezTo>
                  <a:cubicBezTo>
                    <a:pt x="184688" y="88794"/>
                    <a:pt x="184688" y="129872"/>
                    <a:pt x="124335" y="129872"/>
                  </a:cubicBezTo>
                  <a:lnTo>
                    <a:pt x="71954" y="12987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17" name="Freeform: Shape 2116">
              <a:extLst>
                <a:ext uri="{FF2B5EF4-FFF2-40B4-BE49-F238E27FC236}">
                  <a16:creationId xmlns:a16="http://schemas.microsoft.com/office/drawing/2014/main" id="{8A67097F-8637-9A1E-0CD3-F3B2715BE398}"/>
                </a:ext>
              </a:extLst>
            </p:cNvPr>
            <p:cNvSpPr/>
            <p:nvPr>
              <p:custDataLst>
                <p:tags r:id="rId170"/>
              </p:custDataLst>
            </p:nvPr>
          </p:nvSpPr>
          <p:spPr>
            <a:xfrm>
              <a:off x="10158442" y="7350454"/>
              <a:ext cx="88061" cy="380354"/>
            </a:xfrm>
            <a:custGeom>
              <a:avLst/>
              <a:gdLst>
                <a:gd name="connsiteX0" fmla="*/ 88282 w 88061"/>
                <a:gd name="connsiteY0" fmla="*/ 376722 h 380354"/>
                <a:gd name="connsiteX1" fmla="*/ 81829 w 88061"/>
                <a:gd name="connsiteY1" fmla="*/ 368354 h 380354"/>
                <a:gd name="connsiteX2" fmla="*/ 22236 w 88061"/>
                <a:gd name="connsiteY2" fmla="*/ 190348 h 380354"/>
                <a:gd name="connsiteX3" fmla="*/ 83348 w 88061"/>
                <a:gd name="connsiteY3" fmla="*/ 10441 h 380354"/>
                <a:gd name="connsiteX4" fmla="*/ 88282 w 88061"/>
                <a:gd name="connsiteY4" fmla="*/ 3975 h 380354"/>
                <a:gd name="connsiteX5" fmla="*/ 84486 w 88061"/>
                <a:gd name="connsiteY5" fmla="*/ 171 h 380354"/>
                <a:gd name="connsiteX6" fmla="*/ 24134 w 88061"/>
                <a:gd name="connsiteY6" fmla="*/ 74340 h 380354"/>
                <a:gd name="connsiteX7" fmla="*/ 220 w 88061"/>
                <a:gd name="connsiteY7" fmla="*/ 190348 h 380354"/>
                <a:gd name="connsiteX8" fmla="*/ 25273 w 88061"/>
                <a:gd name="connsiteY8" fmla="*/ 309019 h 380354"/>
                <a:gd name="connsiteX9" fmla="*/ 84486 w 88061"/>
                <a:gd name="connsiteY9" fmla="*/ 380526 h 380354"/>
                <a:gd name="connsiteX10" fmla="*/ 88282 w 88061"/>
                <a:gd name="connsiteY10" fmla="*/ 376722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82" y="376722"/>
                  </a:moveTo>
                  <a:cubicBezTo>
                    <a:pt x="88282" y="375581"/>
                    <a:pt x="88282" y="374820"/>
                    <a:pt x="81829" y="368354"/>
                  </a:cubicBezTo>
                  <a:cubicBezTo>
                    <a:pt x="34382" y="320430"/>
                    <a:pt x="22236" y="248543"/>
                    <a:pt x="22236" y="190348"/>
                  </a:cubicBezTo>
                  <a:cubicBezTo>
                    <a:pt x="22236" y="124167"/>
                    <a:pt x="36660" y="57985"/>
                    <a:pt x="83348" y="10441"/>
                  </a:cubicBezTo>
                  <a:cubicBezTo>
                    <a:pt x="88282" y="5877"/>
                    <a:pt x="88282" y="5116"/>
                    <a:pt x="88282" y="3975"/>
                  </a:cubicBezTo>
                  <a:cubicBezTo>
                    <a:pt x="88282" y="1312"/>
                    <a:pt x="86764" y="171"/>
                    <a:pt x="84486" y="171"/>
                  </a:cubicBezTo>
                  <a:cubicBezTo>
                    <a:pt x="80691" y="171"/>
                    <a:pt x="46529" y="26035"/>
                    <a:pt x="24134" y="74340"/>
                  </a:cubicBezTo>
                  <a:cubicBezTo>
                    <a:pt x="4775" y="116179"/>
                    <a:pt x="220" y="158399"/>
                    <a:pt x="220" y="190348"/>
                  </a:cubicBezTo>
                  <a:cubicBezTo>
                    <a:pt x="220" y="220016"/>
                    <a:pt x="4396" y="266039"/>
                    <a:pt x="25273" y="309019"/>
                  </a:cubicBezTo>
                  <a:cubicBezTo>
                    <a:pt x="48047" y="355803"/>
                    <a:pt x="80691" y="380526"/>
                    <a:pt x="84486" y="380526"/>
                  </a:cubicBezTo>
                  <a:cubicBezTo>
                    <a:pt x="86764" y="380526"/>
                    <a:pt x="88282" y="379385"/>
                    <a:pt x="88282" y="376722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18" name="Freeform: Shape 2117">
              <a:extLst>
                <a:ext uri="{FF2B5EF4-FFF2-40B4-BE49-F238E27FC236}">
                  <a16:creationId xmlns:a16="http://schemas.microsoft.com/office/drawing/2014/main" id="{82F7091F-69AC-D17C-5E0B-EA31654FD123}"/>
                </a:ext>
              </a:extLst>
            </p:cNvPr>
            <p:cNvSpPr/>
            <p:nvPr>
              <p:custDataLst>
                <p:tags r:id="rId171"/>
              </p:custDataLst>
            </p:nvPr>
          </p:nvSpPr>
          <p:spPr>
            <a:xfrm>
              <a:off x="10281762" y="7375938"/>
              <a:ext cx="255075" cy="259782"/>
            </a:xfrm>
            <a:custGeom>
              <a:avLst/>
              <a:gdLst>
                <a:gd name="connsiteX0" fmla="*/ 224 w 255075"/>
                <a:gd name="connsiteY0" fmla="*/ 171 h 259782"/>
                <a:gd name="connsiteX1" fmla="*/ 224 w 255075"/>
                <a:gd name="connsiteY1" fmla="*/ 11962 h 259782"/>
                <a:gd name="connsiteX2" fmla="*/ 9334 w 255075"/>
                <a:gd name="connsiteY2" fmla="*/ 11962 h 259782"/>
                <a:gd name="connsiteX3" fmla="*/ 39321 w 255075"/>
                <a:gd name="connsiteY3" fmla="*/ 29839 h 259782"/>
                <a:gd name="connsiteX4" fmla="*/ 39321 w 255075"/>
                <a:gd name="connsiteY4" fmla="*/ 230286 h 259782"/>
                <a:gd name="connsiteX5" fmla="*/ 9334 w 255075"/>
                <a:gd name="connsiteY5" fmla="*/ 248162 h 259782"/>
                <a:gd name="connsiteX6" fmla="*/ 224 w 255075"/>
                <a:gd name="connsiteY6" fmla="*/ 248162 h 259782"/>
                <a:gd name="connsiteX7" fmla="*/ 224 w 255075"/>
                <a:gd name="connsiteY7" fmla="*/ 259953 h 259782"/>
                <a:gd name="connsiteX8" fmla="*/ 139149 w 255075"/>
                <a:gd name="connsiteY8" fmla="*/ 259953 h 259782"/>
                <a:gd name="connsiteX9" fmla="*/ 255300 w 255075"/>
                <a:gd name="connsiteY9" fmla="*/ 132154 h 259782"/>
                <a:gd name="connsiteX10" fmla="*/ 139149 w 255075"/>
                <a:gd name="connsiteY10" fmla="*/ 171 h 259782"/>
                <a:gd name="connsiteX11" fmla="*/ 224 w 255075"/>
                <a:gd name="connsiteY11" fmla="*/ 171 h 259782"/>
                <a:gd name="connsiteX12" fmla="*/ 90564 w 255075"/>
                <a:gd name="connsiteY12" fmla="*/ 248162 h 259782"/>
                <a:gd name="connsiteX13" fmla="*/ 71964 w 255075"/>
                <a:gd name="connsiteY13" fmla="*/ 232948 h 259782"/>
                <a:gd name="connsiteX14" fmla="*/ 71964 w 255075"/>
                <a:gd name="connsiteY14" fmla="*/ 27176 h 259782"/>
                <a:gd name="connsiteX15" fmla="*/ 90564 w 255075"/>
                <a:gd name="connsiteY15" fmla="*/ 11962 h 259782"/>
                <a:gd name="connsiteX16" fmla="*/ 128521 w 255075"/>
                <a:gd name="connsiteY16" fmla="*/ 11962 h 259782"/>
                <a:gd name="connsiteX17" fmla="*/ 197604 w 255075"/>
                <a:gd name="connsiteY17" fmla="*/ 47335 h 259782"/>
                <a:gd name="connsiteX18" fmla="*/ 217342 w 255075"/>
                <a:gd name="connsiteY18" fmla="*/ 132154 h 259782"/>
                <a:gd name="connsiteX19" fmla="*/ 196465 w 255075"/>
                <a:gd name="connsiteY19" fmla="*/ 215832 h 259782"/>
                <a:gd name="connsiteX20" fmla="*/ 128901 w 255075"/>
                <a:gd name="connsiteY20" fmla="*/ 248162 h 259782"/>
                <a:gd name="connsiteX21" fmla="*/ 90564 w 255075"/>
                <a:gd name="connsiteY21" fmla="*/ 248162 h 259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5075" h="259782">
                  <a:moveTo>
                    <a:pt x="224" y="171"/>
                  </a:moveTo>
                  <a:lnTo>
                    <a:pt x="224" y="11962"/>
                  </a:lnTo>
                  <a:lnTo>
                    <a:pt x="9334" y="11962"/>
                  </a:lnTo>
                  <a:cubicBezTo>
                    <a:pt x="38562" y="11962"/>
                    <a:pt x="39321" y="16146"/>
                    <a:pt x="39321" y="29839"/>
                  </a:cubicBezTo>
                  <a:lnTo>
                    <a:pt x="39321" y="230286"/>
                  </a:lnTo>
                  <a:cubicBezTo>
                    <a:pt x="39321" y="243978"/>
                    <a:pt x="38562" y="248162"/>
                    <a:pt x="9334" y="248162"/>
                  </a:cubicBezTo>
                  <a:lnTo>
                    <a:pt x="224" y="248162"/>
                  </a:lnTo>
                  <a:lnTo>
                    <a:pt x="224" y="259953"/>
                  </a:lnTo>
                  <a:lnTo>
                    <a:pt x="139149" y="259953"/>
                  </a:lnTo>
                  <a:cubicBezTo>
                    <a:pt x="202918" y="259953"/>
                    <a:pt x="255300" y="203661"/>
                    <a:pt x="255300" y="132154"/>
                  </a:cubicBezTo>
                  <a:cubicBezTo>
                    <a:pt x="255300" y="59887"/>
                    <a:pt x="204057" y="171"/>
                    <a:pt x="139149" y="171"/>
                  </a:cubicBezTo>
                  <a:lnTo>
                    <a:pt x="224" y="171"/>
                  </a:lnTo>
                  <a:close/>
                  <a:moveTo>
                    <a:pt x="90564" y="248162"/>
                  </a:moveTo>
                  <a:cubicBezTo>
                    <a:pt x="72723" y="248162"/>
                    <a:pt x="71964" y="245500"/>
                    <a:pt x="71964" y="232948"/>
                  </a:cubicBezTo>
                  <a:lnTo>
                    <a:pt x="71964" y="27176"/>
                  </a:lnTo>
                  <a:cubicBezTo>
                    <a:pt x="71964" y="14625"/>
                    <a:pt x="72723" y="11962"/>
                    <a:pt x="90564" y="11962"/>
                  </a:cubicBezTo>
                  <a:lnTo>
                    <a:pt x="128521" y="11962"/>
                  </a:lnTo>
                  <a:cubicBezTo>
                    <a:pt x="152055" y="11962"/>
                    <a:pt x="178246" y="20330"/>
                    <a:pt x="197604" y="47335"/>
                  </a:cubicBezTo>
                  <a:cubicBezTo>
                    <a:pt x="213926" y="69776"/>
                    <a:pt x="217342" y="102487"/>
                    <a:pt x="217342" y="132154"/>
                  </a:cubicBezTo>
                  <a:cubicBezTo>
                    <a:pt x="217342" y="174374"/>
                    <a:pt x="210130" y="197195"/>
                    <a:pt x="196465" y="215832"/>
                  </a:cubicBezTo>
                  <a:cubicBezTo>
                    <a:pt x="188874" y="226102"/>
                    <a:pt x="167238" y="248162"/>
                    <a:pt x="128901" y="248162"/>
                  </a:cubicBezTo>
                  <a:lnTo>
                    <a:pt x="90564" y="24816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19" name="Freeform: Shape 2118">
              <a:extLst>
                <a:ext uri="{FF2B5EF4-FFF2-40B4-BE49-F238E27FC236}">
                  <a16:creationId xmlns:a16="http://schemas.microsoft.com/office/drawing/2014/main" id="{309C9771-46CB-61CF-95FF-7F271B05582E}"/>
                </a:ext>
              </a:extLst>
            </p:cNvPr>
            <p:cNvSpPr/>
            <p:nvPr>
              <p:custDataLst>
                <p:tags r:id="rId172"/>
              </p:custDataLst>
            </p:nvPr>
          </p:nvSpPr>
          <p:spPr>
            <a:xfrm>
              <a:off x="10562608" y="7542533"/>
              <a:ext cx="100587" cy="22060"/>
            </a:xfrm>
            <a:custGeom>
              <a:avLst/>
              <a:gdLst>
                <a:gd name="connsiteX0" fmla="*/ 100820 w 100587"/>
                <a:gd name="connsiteY0" fmla="*/ 22232 h 22060"/>
                <a:gd name="connsiteX1" fmla="*/ 100820 w 100587"/>
                <a:gd name="connsiteY1" fmla="*/ 171 h 22060"/>
                <a:gd name="connsiteX2" fmla="*/ 232 w 100587"/>
                <a:gd name="connsiteY2" fmla="*/ 171 h 22060"/>
                <a:gd name="connsiteX3" fmla="*/ 232 w 100587"/>
                <a:gd name="connsiteY3" fmla="*/ 22232 h 22060"/>
                <a:gd name="connsiteX4" fmla="*/ 100820 w 100587"/>
                <a:gd name="connsiteY4" fmla="*/ 22232 h 22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87" h="22060">
                  <a:moveTo>
                    <a:pt x="100820" y="22232"/>
                  </a:moveTo>
                  <a:lnTo>
                    <a:pt x="100820" y="171"/>
                  </a:lnTo>
                  <a:lnTo>
                    <a:pt x="232" y="171"/>
                  </a:lnTo>
                  <a:lnTo>
                    <a:pt x="232" y="22232"/>
                  </a:lnTo>
                  <a:lnTo>
                    <a:pt x="100820" y="22232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20" name="Freeform: Shape 2119">
              <a:extLst>
                <a:ext uri="{FF2B5EF4-FFF2-40B4-BE49-F238E27FC236}">
                  <a16:creationId xmlns:a16="http://schemas.microsoft.com/office/drawing/2014/main" id="{53E8B69A-C47E-3248-C917-85855DCD479A}"/>
                </a:ext>
              </a:extLst>
            </p:cNvPr>
            <p:cNvSpPr/>
            <p:nvPr>
              <p:custDataLst>
                <p:tags r:id="rId173"/>
              </p:custDataLst>
            </p:nvPr>
          </p:nvSpPr>
          <p:spPr>
            <a:xfrm>
              <a:off x="10706594" y="7350454"/>
              <a:ext cx="88061" cy="380354"/>
            </a:xfrm>
            <a:custGeom>
              <a:avLst/>
              <a:gdLst>
                <a:gd name="connsiteX0" fmla="*/ 88297 w 88061"/>
                <a:gd name="connsiteY0" fmla="*/ 190348 h 380354"/>
                <a:gd name="connsiteX1" fmla="*/ 63245 w 88061"/>
                <a:gd name="connsiteY1" fmla="*/ 71678 h 380354"/>
                <a:gd name="connsiteX2" fmla="*/ 4031 w 88061"/>
                <a:gd name="connsiteY2" fmla="*/ 171 h 380354"/>
                <a:gd name="connsiteX3" fmla="*/ 235 w 88061"/>
                <a:gd name="connsiteY3" fmla="*/ 3975 h 380354"/>
                <a:gd name="connsiteX4" fmla="*/ 7447 w 88061"/>
                <a:gd name="connsiteY4" fmla="*/ 12723 h 380354"/>
                <a:gd name="connsiteX5" fmla="*/ 66282 w 88061"/>
                <a:gd name="connsiteY5" fmla="*/ 190348 h 380354"/>
                <a:gd name="connsiteX6" fmla="*/ 5170 w 88061"/>
                <a:gd name="connsiteY6" fmla="*/ 370256 h 380354"/>
                <a:gd name="connsiteX7" fmla="*/ 235 w 88061"/>
                <a:gd name="connsiteY7" fmla="*/ 376722 h 380354"/>
                <a:gd name="connsiteX8" fmla="*/ 4031 w 88061"/>
                <a:gd name="connsiteY8" fmla="*/ 380526 h 380354"/>
                <a:gd name="connsiteX9" fmla="*/ 64384 w 88061"/>
                <a:gd name="connsiteY9" fmla="*/ 306357 h 380354"/>
                <a:gd name="connsiteX10" fmla="*/ 88297 w 88061"/>
                <a:gd name="connsiteY10" fmla="*/ 190348 h 380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061" h="380354">
                  <a:moveTo>
                    <a:pt x="88297" y="190348"/>
                  </a:moveTo>
                  <a:cubicBezTo>
                    <a:pt x="88297" y="160681"/>
                    <a:pt x="84122" y="114658"/>
                    <a:pt x="63245" y="71678"/>
                  </a:cubicBezTo>
                  <a:cubicBezTo>
                    <a:pt x="40470" y="24894"/>
                    <a:pt x="7827" y="171"/>
                    <a:pt x="4031" y="171"/>
                  </a:cubicBezTo>
                  <a:cubicBezTo>
                    <a:pt x="1754" y="171"/>
                    <a:pt x="235" y="1693"/>
                    <a:pt x="235" y="3975"/>
                  </a:cubicBezTo>
                  <a:cubicBezTo>
                    <a:pt x="235" y="5116"/>
                    <a:pt x="235" y="5877"/>
                    <a:pt x="7447" y="12723"/>
                  </a:cubicBezTo>
                  <a:cubicBezTo>
                    <a:pt x="44646" y="50378"/>
                    <a:pt x="66282" y="110854"/>
                    <a:pt x="66282" y="190348"/>
                  </a:cubicBezTo>
                  <a:cubicBezTo>
                    <a:pt x="66282" y="255389"/>
                    <a:pt x="52237" y="322331"/>
                    <a:pt x="5170" y="370256"/>
                  </a:cubicBezTo>
                  <a:cubicBezTo>
                    <a:pt x="235" y="374820"/>
                    <a:pt x="235" y="375581"/>
                    <a:pt x="235" y="376722"/>
                  </a:cubicBezTo>
                  <a:cubicBezTo>
                    <a:pt x="235" y="379004"/>
                    <a:pt x="1754" y="380526"/>
                    <a:pt x="4031" y="380526"/>
                  </a:cubicBezTo>
                  <a:cubicBezTo>
                    <a:pt x="7827" y="380526"/>
                    <a:pt x="41989" y="354662"/>
                    <a:pt x="64384" y="306357"/>
                  </a:cubicBezTo>
                  <a:cubicBezTo>
                    <a:pt x="83742" y="264518"/>
                    <a:pt x="88297" y="222298"/>
                    <a:pt x="88297" y="190348"/>
                  </a:cubicBez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21" name="Freeform: Shape 2120">
              <a:extLst>
                <a:ext uri="{FF2B5EF4-FFF2-40B4-BE49-F238E27FC236}">
                  <a16:creationId xmlns:a16="http://schemas.microsoft.com/office/drawing/2014/main" id="{8C1ED3B1-814A-71A3-1B6D-5A19EA5227B5}"/>
                </a:ext>
              </a:extLst>
            </p:cNvPr>
            <p:cNvSpPr/>
            <p:nvPr>
              <p:custDataLst>
                <p:tags r:id="rId174"/>
              </p:custDataLst>
            </p:nvPr>
          </p:nvSpPr>
          <p:spPr>
            <a:xfrm>
              <a:off x="11516125" y="7179295"/>
              <a:ext cx="15182" cy="593353"/>
            </a:xfrm>
            <a:custGeom>
              <a:avLst/>
              <a:gdLst>
                <a:gd name="connsiteX0" fmla="*/ 0 w 15182"/>
                <a:gd name="connsiteY0" fmla="*/ 0 h 593353"/>
                <a:gd name="connsiteX1" fmla="*/ 15183 w 15182"/>
                <a:gd name="connsiteY1" fmla="*/ 0 h 593353"/>
                <a:gd name="connsiteX2" fmla="*/ 15183 w 15182"/>
                <a:gd name="connsiteY2" fmla="*/ 593353 h 593353"/>
                <a:gd name="connsiteX3" fmla="*/ 0 w 15182"/>
                <a:gd name="connsiteY3" fmla="*/ 593353 h 59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82" h="593353">
                  <a:moveTo>
                    <a:pt x="0" y="0"/>
                  </a:moveTo>
                  <a:lnTo>
                    <a:pt x="15183" y="0"/>
                  </a:lnTo>
                  <a:lnTo>
                    <a:pt x="15183" y="593353"/>
                  </a:lnTo>
                  <a:lnTo>
                    <a:pt x="0" y="593353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22" name="Freeform: Shape 2121">
              <a:extLst>
                <a:ext uri="{FF2B5EF4-FFF2-40B4-BE49-F238E27FC236}">
                  <a16:creationId xmlns:a16="http://schemas.microsoft.com/office/drawing/2014/main" id="{00228827-F870-23CA-BDB3-92402997421B}"/>
                </a:ext>
              </a:extLst>
            </p:cNvPr>
            <p:cNvSpPr/>
            <p:nvPr>
              <p:custDataLst>
                <p:tags r:id="rId175"/>
              </p:custDataLst>
            </p:nvPr>
          </p:nvSpPr>
          <p:spPr>
            <a:xfrm>
              <a:off x="12251808" y="7382404"/>
              <a:ext cx="125260" cy="253316"/>
            </a:xfrm>
            <a:custGeom>
              <a:avLst/>
              <a:gdLst>
                <a:gd name="connsiteX0" fmla="*/ 78089 w 125260"/>
                <a:gd name="connsiteY0" fmla="*/ 10060 h 253316"/>
                <a:gd name="connsiteX1" fmla="*/ 69358 w 125260"/>
                <a:gd name="connsiteY1" fmla="*/ 171 h 253316"/>
                <a:gd name="connsiteX2" fmla="*/ 276 w 125260"/>
                <a:gd name="connsiteY2" fmla="*/ 24514 h 253316"/>
                <a:gd name="connsiteX3" fmla="*/ 276 w 125260"/>
                <a:gd name="connsiteY3" fmla="*/ 36305 h 253316"/>
                <a:gd name="connsiteX4" fmla="*/ 50000 w 125260"/>
                <a:gd name="connsiteY4" fmla="*/ 26416 h 253316"/>
                <a:gd name="connsiteX5" fmla="*/ 50000 w 125260"/>
                <a:gd name="connsiteY5" fmla="*/ 223439 h 253316"/>
                <a:gd name="connsiteX6" fmla="*/ 14699 w 125260"/>
                <a:gd name="connsiteY6" fmla="*/ 241696 h 253316"/>
                <a:gd name="connsiteX7" fmla="*/ 2553 w 125260"/>
                <a:gd name="connsiteY7" fmla="*/ 241696 h 253316"/>
                <a:gd name="connsiteX8" fmla="*/ 2553 w 125260"/>
                <a:gd name="connsiteY8" fmla="*/ 253487 h 253316"/>
                <a:gd name="connsiteX9" fmla="*/ 64044 w 125260"/>
                <a:gd name="connsiteY9" fmla="*/ 252346 h 253316"/>
                <a:gd name="connsiteX10" fmla="*/ 125536 w 125260"/>
                <a:gd name="connsiteY10" fmla="*/ 253487 h 253316"/>
                <a:gd name="connsiteX11" fmla="*/ 125536 w 125260"/>
                <a:gd name="connsiteY11" fmla="*/ 241696 h 253316"/>
                <a:gd name="connsiteX12" fmla="*/ 113389 w 125260"/>
                <a:gd name="connsiteY12" fmla="*/ 241696 h 253316"/>
                <a:gd name="connsiteX13" fmla="*/ 78089 w 125260"/>
                <a:gd name="connsiteY13" fmla="*/ 223439 h 253316"/>
                <a:gd name="connsiteX14" fmla="*/ 78089 w 125260"/>
                <a:gd name="connsiteY14" fmla="*/ 10060 h 25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260" h="253316">
                  <a:moveTo>
                    <a:pt x="78089" y="10060"/>
                  </a:moveTo>
                  <a:cubicBezTo>
                    <a:pt x="78089" y="932"/>
                    <a:pt x="78089" y="171"/>
                    <a:pt x="69358" y="171"/>
                  </a:cubicBezTo>
                  <a:cubicBezTo>
                    <a:pt x="45825" y="24514"/>
                    <a:pt x="12422" y="24514"/>
                    <a:pt x="276" y="24514"/>
                  </a:cubicBezTo>
                  <a:lnTo>
                    <a:pt x="276" y="36305"/>
                  </a:lnTo>
                  <a:cubicBezTo>
                    <a:pt x="7867" y="36305"/>
                    <a:pt x="30262" y="36305"/>
                    <a:pt x="50000" y="26416"/>
                  </a:cubicBezTo>
                  <a:lnTo>
                    <a:pt x="50000" y="223439"/>
                  </a:lnTo>
                  <a:cubicBezTo>
                    <a:pt x="50000" y="237132"/>
                    <a:pt x="48861" y="241696"/>
                    <a:pt x="14699" y="241696"/>
                  </a:cubicBezTo>
                  <a:lnTo>
                    <a:pt x="2553" y="241696"/>
                  </a:lnTo>
                  <a:lnTo>
                    <a:pt x="2553" y="253487"/>
                  </a:lnTo>
                  <a:cubicBezTo>
                    <a:pt x="15838" y="252346"/>
                    <a:pt x="48861" y="252346"/>
                    <a:pt x="64044" y="252346"/>
                  </a:cubicBezTo>
                  <a:cubicBezTo>
                    <a:pt x="79227" y="252346"/>
                    <a:pt x="112251" y="252346"/>
                    <a:pt x="125536" y="253487"/>
                  </a:cubicBezTo>
                  <a:lnTo>
                    <a:pt x="125536" y="241696"/>
                  </a:lnTo>
                  <a:lnTo>
                    <a:pt x="113389" y="241696"/>
                  </a:lnTo>
                  <a:cubicBezTo>
                    <a:pt x="79227" y="241696"/>
                    <a:pt x="78089" y="237512"/>
                    <a:pt x="78089" y="223439"/>
                  </a:cubicBezTo>
                  <a:lnTo>
                    <a:pt x="78089" y="10060"/>
                  </a:lnTo>
                  <a:close/>
                </a:path>
              </a:pathLst>
            </a:custGeom>
            <a:solidFill>
              <a:srgbClr val="000000"/>
            </a:solidFill>
            <a:ln w="5091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1941" name="TextBox 1940">
            <a:extLst>
              <a:ext uri="{FF2B5EF4-FFF2-40B4-BE49-F238E27FC236}">
                <a16:creationId xmlns:a16="http://schemas.microsoft.com/office/drawing/2014/main" id="{5658477D-0596-4DBD-7530-C51B7381CF4E}"/>
              </a:ext>
            </a:extLst>
          </p:cNvPr>
          <p:cNvSpPr txBox="1"/>
          <p:nvPr/>
        </p:nvSpPr>
        <p:spPr>
          <a:xfrm>
            <a:off x="525238" y="6042012"/>
            <a:ext cx="4309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Prevalence/Incidence</a:t>
            </a:r>
          </a:p>
        </p:txBody>
      </p:sp>
      <p:sp>
        <p:nvSpPr>
          <p:cNvPr id="1942" name="TextBox 1941">
            <a:extLst>
              <a:ext uri="{FF2B5EF4-FFF2-40B4-BE49-F238E27FC236}">
                <a16:creationId xmlns:a16="http://schemas.microsoft.com/office/drawing/2014/main" id="{7D05B34A-F046-8473-76D8-8E2D82173E8F}"/>
              </a:ext>
            </a:extLst>
          </p:cNvPr>
          <p:cNvSpPr txBox="1"/>
          <p:nvPr/>
        </p:nvSpPr>
        <p:spPr>
          <a:xfrm>
            <a:off x="208166" y="2780872"/>
            <a:ext cx="1734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Sensitivity</a:t>
            </a:r>
          </a:p>
        </p:txBody>
      </p:sp>
      <p:sp>
        <p:nvSpPr>
          <p:cNvPr id="1943" name="TextBox 1942">
            <a:extLst>
              <a:ext uri="{FF2B5EF4-FFF2-40B4-BE49-F238E27FC236}">
                <a16:creationId xmlns:a16="http://schemas.microsoft.com/office/drawing/2014/main" id="{F9F18D65-5E56-4622-3C84-114D3CA0DA01}"/>
              </a:ext>
            </a:extLst>
          </p:cNvPr>
          <p:cNvSpPr txBox="1"/>
          <p:nvPr/>
        </p:nvSpPr>
        <p:spPr>
          <a:xfrm>
            <a:off x="10173791" y="5933972"/>
            <a:ext cx="17700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Specificity</a:t>
            </a:r>
          </a:p>
        </p:txBody>
      </p:sp>
      <p:sp>
        <p:nvSpPr>
          <p:cNvPr id="1944" name="TextBox 1943">
            <a:extLst>
              <a:ext uri="{FF2B5EF4-FFF2-40B4-BE49-F238E27FC236}">
                <a16:creationId xmlns:a16="http://schemas.microsoft.com/office/drawing/2014/main" id="{65077835-9CB4-EEA0-E72B-06A8FDD289CB}"/>
              </a:ext>
            </a:extLst>
          </p:cNvPr>
          <p:cNvSpPr txBox="1"/>
          <p:nvPr/>
        </p:nvSpPr>
        <p:spPr>
          <a:xfrm>
            <a:off x="211698" y="504735"/>
            <a:ext cx="16353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Positive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Predictive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Value</a:t>
            </a:r>
          </a:p>
        </p:txBody>
      </p:sp>
      <p:sp>
        <p:nvSpPr>
          <p:cNvPr id="1945" name="TextBox 1944">
            <a:extLst>
              <a:ext uri="{FF2B5EF4-FFF2-40B4-BE49-F238E27FC236}">
                <a16:creationId xmlns:a16="http://schemas.microsoft.com/office/drawing/2014/main" id="{76D416A6-0328-E212-9C23-0BD742ECB187}"/>
              </a:ext>
            </a:extLst>
          </p:cNvPr>
          <p:cNvSpPr txBox="1"/>
          <p:nvPr/>
        </p:nvSpPr>
        <p:spPr>
          <a:xfrm>
            <a:off x="10325053" y="3787922"/>
            <a:ext cx="17267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Negative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Predictive 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Value</a:t>
            </a:r>
          </a:p>
        </p:txBody>
      </p:sp>
      <p:sp>
        <p:nvSpPr>
          <p:cNvPr id="2298" name="Freeform: Shape 2297">
            <a:extLst>
              <a:ext uri="{FF2B5EF4-FFF2-40B4-BE49-F238E27FC236}">
                <a16:creationId xmlns:a16="http://schemas.microsoft.com/office/drawing/2014/main" id="{8A7C0847-B8A3-2072-6436-89A95DA60FF6}"/>
              </a:ext>
            </a:extLst>
          </p:cNvPr>
          <p:cNvSpPr/>
          <p:nvPr/>
        </p:nvSpPr>
        <p:spPr>
          <a:xfrm>
            <a:off x="4939393" y="5849711"/>
            <a:ext cx="270802" cy="514350"/>
          </a:xfrm>
          <a:custGeom>
            <a:avLst/>
            <a:gdLst>
              <a:gd name="connsiteX0" fmla="*/ 0 w 270802"/>
              <a:gd name="connsiteY0" fmla="*/ 514350 h 514350"/>
              <a:gd name="connsiteX1" fmla="*/ 269421 w 270802"/>
              <a:gd name="connsiteY1" fmla="*/ 469446 h 514350"/>
              <a:gd name="connsiteX2" fmla="*/ 85725 w 270802"/>
              <a:gd name="connsiteY2" fmla="*/ 0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0802" h="514350">
                <a:moveTo>
                  <a:pt x="0" y="514350"/>
                </a:moveTo>
                <a:lnTo>
                  <a:pt x="269421" y="469446"/>
                </a:lnTo>
                <a:cubicBezTo>
                  <a:pt x="283709" y="383721"/>
                  <a:pt x="184717" y="191860"/>
                  <a:pt x="85725" y="0"/>
                </a:cubicBezTo>
              </a:path>
            </a:pathLst>
          </a:custGeom>
          <a:noFill/>
          <a:ln w="63500">
            <a:solidFill>
              <a:schemeClr val="accent2">
                <a:lumMod val="75000"/>
              </a:schemeClr>
            </a:solidFill>
            <a:headEnd type="oval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9" name="Freeform: Shape 2298">
            <a:extLst>
              <a:ext uri="{FF2B5EF4-FFF2-40B4-BE49-F238E27FC236}">
                <a16:creationId xmlns:a16="http://schemas.microsoft.com/office/drawing/2014/main" id="{03230AA2-2931-E528-BC17-4E7DC425F86E}"/>
              </a:ext>
            </a:extLst>
          </p:cNvPr>
          <p:cNvSpPr/>
          <p:nvPr/>
        </p:nvSpPr>
        <p:spPr>
          <a:xfrm>
            <a:off x="8325587" y="4803922"/>
            <a:ext cx="1823748" cy="1334177"/>
          </a:xfrm>
          <a:custGeom>
            <a:avLst/>
            <a:gdLst>
              <a:gd name="connsiteX0" fmla="*/ 1823748 w 1823748"/>
              <a:gd name="connsiteY0" fmla="*/ 1334177 h 1334177"/>
              <a:gd name="connsiteX1" fmla="*/ 1510528 w 1823748"/>
              <a:gd name="connsiteY1" fmla="*/ 642063 h 1334177"/>
              <a:gd name="connsiteX2" fmla="*/ 1161944 w 1823748"/>
              <a:gd name="connsiteY2" fmla="*/ 61090 h 1334177"/>
              <a:gd name="connsiteX3" fmla="*/ 0 w 1823748"/>
              <a:gd name="connsiteY3" fmla="*/ 45934 h 1334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3748" h="1334177">
                <a:moveTo>
                  <a:pt x="1823748" y="1334177"/>
                </a:moveTo>
                <a:cubicBezTo>
                  <a:pt x="1722288" y="1094210"/>
                  <a:pt x="1620829" y="854244"/>
                  <a:pt x="1510528" y="642063"/>
                </a:cubicBezTo>
                <a:cubicBezTo>
                  <a:pt x="1400227" y="429882"/>
                  <a:pt x="1413699" y="160445"/>
                  <a:pt x="1161944" y="61090"/>
                </a:cubicBezTo>
                <a:cubicBezTo>
                  <a:pt x="910189" y="-38265"/>
                  <a:pt x="455094" y="3834"/>
                  <a:pt x="0" y="45934"/>
                </a:cubicBezTo>
              </a:path>
            </a:pathLst>
          </a:custGeom>
          <a:noFill/>
          <a:ln w="63500">
            <a:solidFill>
              <a:schemeClr val="accent2">
                <a:lumMod val="75000"/>
              </a:schemeClr>
            </a:solidFill>
            <a:headEnd type="oval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0" name="Freeform: Shape 2299">
            <a:extLst>
              <a:ext uri="{FF2B5EF4-FFF2-40B4-BE49-F238E27FC236}">
                <a16:creationId xmlns:a16="http://schemas.microsoft.com/office/drawing/2014/main" id="{4A98B9B3-E615-9D41-6ECD-3F2176A6908A}"/>
              </a:ext>
            </a:extLst>
          </p:cNvPr>
          <p:cNvSpPr/>
          <p:nvPr/>
        </p:nvSpPr>
        <p:spPr>
          <a:xfrm>
            <a:off x="8401366" y="4011235"/>
            <a:ext cx="1753021" cy="217234"/>
          </a:xfrm>
          <a:custGeom>
            <a:avLst/>
            <a:gdLst>
              <a:gd name="connsiteX0" fmla="*/ 1753021 w 1753021"/>
              <a:gd name="connsiteY0" fmla="*/ 0 h 217234"/>
              <a:gd name="connsiteX1" fmla="*/ 1182152 w 1753021"/>
              <a:gd name="connsiteY1" fmla="*/ 75779 h 217234"/>
              <a:gd name="connsiteX2" fmla="*/ 0 w 1753021"/>
              <a:gd name="connsiteY2" fmla="*/ 217234 h 217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53021" h="217234">
                <a:moveTo>
                  <a:pt x="1753021" y="0"/>
                </a:moveTo>
                <a:lnTo>
                  <a:pt x="1182152" y="75779"/>
                </a:lnTo>
                <a:lnTo>
                  <a:pt x="0" y="217234"/>
                </a:lnTo>
              </a:path>
            </a:pathLst>
          </a:custGeom>
          <a:noFill/>
          <a:ln w="63500">
            <a:solidFill>
              <a:schemeClr val="accent2">
                <a:lumMod val="75000"/>
              </a:schemeClr>
            </a:solidFill>
            <a:headEnd type="oval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1" name="Freeform: Shape 2300">
            <a:extLst>
              <a:ext uri="{FF2B5EF4-FFF2-40B4-BE49-F238E27FC236}">
                <a16:creationId xmlns:a16="http://schemas.microsoft.com/office/drawing/2014/main" id="{CCCE243F-34F0-9CE5-DC6D-2B90DC76BCF4}"/>
              </a:ext>
            </a:extLst>
          </p:cNvPr>
          <p:cNvSpPr/>
          <p:nvPr/>
        </p:nvSpPr>
        <p:spPr>
          <a:xfrm>
            <a:off x="2051085" y="2935161"/>
            <a:ext cx="1808592" cy="90947"/>
          </a:xfrm>
          <a:custGeom>
            <a:avLst/>
            <a:gdLst>
              <a:gd name="connsiteX0" fmla="*/ 0 w 1808592"/>
              <a:gd name="connsiteY0" fmla="*/ 85895 h 90947"/>
              <a:gd name="connsiteX1" fmla="*/ 1252880 w 1808592"/>
              <a:gd name="connsiteY1" fmla="*/ 12 h 90947"/>
              <a:gd name="connsiteX2" fmla="*/ 1808592 w 1808592"/>
              <a:gd name="connsiteY2" fmla="*/ 90947 h 90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08592" h="90947">
                <a:moveTo>
                  <a:pt x="0" y="85895"/>
                </a:moveTo>
                <a:cubicBezTo>
                  <a:pt x="475724" y="42532"/>
                  <a:pt x="951448" y="-830"/>
                  <a:pt x="1252880" y="12"/>
                </a:cubicBezTo>
                <a:cubicBezTo>
                  <a:pt x="1554312" y="854"/>
                  <a:pt x="1681452" y="45900"/>
                  <a:pt x="1808592" y="90947"/>
                </a:cubicBezTo>
              </a:path>
            </a:pathLst>
          </a:custGeom>
          <a:noFill/>
          <a:ln w="63500">
            <a:solidFill>
              <a:schemeClr val="accent2">
                <a:lumMod val="75000"/>
              </a:schemeClr>
            </a:solidFill>
            <a:headEnd type="oval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2" name="Freeform: Shape 2301">
            <a:extLst>
              <a:ext uri="{FF2B5EF4-FFF2-40B4-BE49-F238E27FC236}">
                <a16:creationId xmlns:a16="http://schemas.microsoft.com/office/drawing/2014/main" id="{2A730653-5838-EDEA-56B9-404D425EA24A}"/>
              </a:ext>
            </a:extLst>
          </p:cNvPr>
          <p:cNvSpPr/>
          <p:nvPr/>
        </p:nvSpPr>
        <p:spPr>
          <a:xfrm>
            <a:off x="1859112" y="803257"/>
            <a:ext cx="2015721" cy="1621671"/>
          </a:xfrm>
          <a:custGeom>
            <a:avLst/>
            <a:gdLst>
              <a:gd name="connsiteX0" fmla="*/ 0 w 2015721"/>
              <a:gd name="connsiteY0" fmla="*/ 0 h 1621671"/>
              <a:gd name="connsiteX1" fmla="*/ 783049 w 2015721"/>
              <a:gd name="connsiteY1" fmla="*/ 1146789 h 1621671"/>
              <a:gd name="connsiteX2" fmla="*/ 2015721 w 2015721"/>
              <a:gd name="connsiteY2" fmla="*/ 1621671 h 162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15721" h="1621671">
                <a:moveTo>
                  <a:pt x="0" y="0"/>
                </a:moveTo>
                <a:cubicBezTo>
                  <a:pt x="223548" y="438255"/>
                  <a:pt x="447096" y="876511"/>
                  <a:pt x="783049" y="1146789"/>
                </a:cubicBezTo>
                <a:cubicBezTo>
                  <a:pt x="1119002" y="1417067"/>
                  <a:pt x="1567361" y="1519369"/>
                  <a:pt x="2015721" y="1621671"/>
                </a:cubicBezTo>
              </a:path>
            </a:pathLst>
          </a:custGeom>
          <a:noFill/>
          <a:ln w="63500">
            <a:solidFill>
              <a:schemeClr val="accent2">
                <a:lumMod val="75000"/>
              </a:schemeClr>
            </a:solidFill>
            <a:headEnd type="oval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355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2.1927"/>
  <p:tag name="ORIGINALWIDTH" val="222.0287"/>
  <p:tag name="OUTPUTTYPE" val="SVG"/>
  <p:tag name="IGUANATEXVERSION" val="160"/>
  <p:tag name="LATEXADDIN" val="\documentclass{article}&#10;\usepackage{amsmath}&#10;\pagestyle{empty}&#10;\begin{document}&#10;\begin{tabular}{l|c|c|c}&#10;&amp; Disease = + &amp; Disease = - &amp; \\ \hline&#10;\rule{0em}{1.2em}Test = + &amp; P(D+,T+) &amp; P(D-,T+)&amp; P(T+)\\&#10;\rule{0em}{1.2em} &amp;  P(D+$|$T+) &amp; P(D-$|$T+) &amp; \\&#10;\rule{0em}{1.2em} &amp; P(T+$|$D+) &amp; P(T+$|$D-) &amp; \\ \hline&#10;\rule{0em}{1.2em}Test = - &amp; P(D+,T-) &amp; P(D-,T-)&amp; P(T-)\\&#10;\rule{0em}{1.2em}&amp; P(D+$|$T-) &amp; P(D-$|$T-) &amp; \\&#10;\rule{0em}{1.2em}&amp; P(T-$|$D+) &amp; P(T-$|$D-) &amp; \\ \hline&#10;\rule{0em}{1.2em}&amp; P(D+) &amp; P(D-) &amp; 1&#10;&#10;\end{tabular}&#10;&#10;&#10;&#10;\end{document}"/>
  <p:tag name="IGUANATEXSIZE" val="30"/>
  <p:tag name="IGUANATEXCURSOR" val="231"/>
  <p:tag name="TRANSPARENCY" val="True"/>
  <p:tag name="LATEXENGINEID" val="1"/>
  <p:tag name="TEMPFOLDER" val="c:\erase\"/>
  <p:tag name="LATEXFORMHEIGHT" val="320"/>
  <p:tag name="LATEXFORMWIDTH" val="385"/>
  <p:tag name="LATEXFORMWRAP" val="True"/>
  <p:tag name="BITMAPVECTOR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33601"/>
  <p:tag name="ORIGINALWIDTH" val="6.625148"/>
  <p:tag name="EMFCHILD" val="Tru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984934"/>
  <p:tag name="ORIGINALWIDTH" val="1.165617"/>
  <p:tag name="EMFCHILD" val="Tru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984934"/>
  <p:tag name="ORIGINALWIDTH" val="1.165617"/>
  <p:tag name="EMFCHILD" val="True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.97966"/>
  <p:tag name="ORIGINALWIDTH" val="0.3984779"/>
  <p:tag name="EMFCHILD" val="Tru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0.3985042"/>
  <p:tag name="EMFCHILD" val="Tru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0.3985042"/>
  <p:tag name="EMFCHILD" val="Tru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7866"/>
  <p:tag name="ORIGINALWIDTH" val="2.131996"/>
  <p:tag name="EMFCHILD" val="Tru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0.3985042"/>
  <p:tag name="EMFCHILD" val="Tru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257771"/>
  <p:tag name="EMFCHILD" val="Tru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0.3985042"/>
  <p:tag name="EMFCHILD" val="Tru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85554"/>
  <p:tag name="EMFCHILD" val="Tru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3992912"/>
  <p:tag name="ORIGINALWIDTH" val="222.0287"/>
  <p:tag name="EMFCHILD" val="True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4.493126"/>
  <p:tag name="EMFCHILD" val="True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3.287666"/>
  <p:tag name="EMFCHILD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257771"/>
  <p:tag name="EMFCHILD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85554"/>
  <p:tag name="EMFCHILD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.97966"/>
  <p:tag name="ORIGINALWIDTH" val="0.3984779"/>
  <p:tag name="LATEXADDIN" val="\documentclass{article}&#10;\usepackage{amsmath}&#10;\pagestyle{empty}&#10;\begin{document}&#10;\begin{tabular}{l|c|c|c}&#10;&amp; Disease = + &amp; Disease = - &amp; \\ \hline&#10;\rule{0em}{1.2em}Test = + &amp; P(D+,T+) &amp; P(D-,T+)&amp; P(T+)\\&#10;\rule{0em}{1.2em} &amp;  P(D+$|$T+) &amp; P(D-$|$T+) &amp; \\&#10;\rule{0em}{1.2em} &amp; P(T+$|$D+) &amp; P(T+$|$D-) &amp; \\ \hline&#10;\rule{0em}{1.2em}Test = - &amp; P(D+,T-) &amp; P(D-,T-)&amp; P(T-)\\&#10;\rule{0em}{1.2em}&amp; P(D+$|$T-) &amp; P(D-$|$T-) &amp; \\&#10;\rule{0em}{1.2em}&amp; P(T-$|$D+) &amp; P(T-$|$D-) &amp; \\ \hline&#10;\rule{0em}{1.2em}&amp; P(D+) &amp; P(D-) &amp; 1&#10;&#10;\end{tabular}&#10;&#10;&#10;&#10;\end{document}"/>
  <p:tag name="IGUANATEXSIZE" val="30"/>
  <p:tag name="IGUANATEXCURSOR" val="231"/>
  <p:tag name="TRANSPARENCY" val="True"/>
  <p:tag name="LATEXENGINEID" val="1"/>
  <p:tag name="TEMPFOLDER" val="c:\erase\"/>
  <p:tag name="LATEXFORMHEIGHT" val="320"/>
  <p:tag name="LATEXFORMWIDTH" val="385"/>
  <p:tag name="LATEXFORMWRAP" val="True"/>
  <p:tag name="BITMAPVECTOR" val="1"/>
  <p:tag name="EMFCHILD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33601"/>
  <p:tag name="ORIGINALWIDTH" val="6.625148"/>
  <p:tag name="EMFCHILD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.97966"/>
  <p:tag name="ORIGINALWIDTH" val="0.3984779"/>
  <p:tag name="EMFCHILD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3992912"/>
  <p:tag name="ORIGINALWIDTH" val="222.0287"/>
  <p:tag name="EMFCHILD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85554"/>
  <p:tag name="EMFCHILD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257771"/>
  <p:tag name="EMFCHILD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249369"/>
  <p:tag name="ORIGINALWIDTH" val="3.118296"/>
  <p:tag name="EMFCHILD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33601"/>
  <p:tag name="ORIGINALWIDTH" val="6.625148"/>
  <p:tag name="EMFCHILD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984934"/>
  <p:tag name="ORIGINALWIDTH" val="1.165617"/>
  <p:tag name="EMFCHILD" val="Tru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7866"/>
  <p:tag name="ORIGINALWIDTH" val="2.131996"/>
  <p:tag name="EMFCHILD" val="Tru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984934"/>
  <p:tag name="ORIGINALWIDTH" val="1.165617"/>
  <p:tag name="EMFCHILD" val="Tru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257771"/>
  <p:tag name="EMFCHILD" val="Tru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0.3985042"/>
  <p:tag name="EMFCHILD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85554"/>
  <p:tag name="EMFCHILD" val="Tru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0.3985042"/>
  <p:tag name="EMFCHILD" val="Tru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4.493126"/>
  <p:tag name="EMFCHILD" val="Tru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0.3985042"/>
  <p:tag name="EMFCHILD" val="Tru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257771"/>
  <p:tag name="EMFCHILD" val="Tru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5.867982"/>
  <p:tag name="EMFCHILD" val="Tru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648713"/>
  <p:tag name="ORIGINALWIDTH" val="6.625148"/>
  <p:tag name="EMFCHILD" val="Tru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0.3985042"/>
  <p:tag name="EMFCHILD" val="Tru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818424"/>
  <p:tag name="ORIGINALWIDTH" val="6.694886"/>
  <p:tag name="EMFCHILD" val="Tru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85554"/>
  <p:tag name="EMFCHILD" val="Tru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.983042"/>
  <p:tag name="ORIGINALWIDTH" val="2.311314"/>
  <p:tag name="EMFCHILD" val="Tru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3992912"/>
  <p:tag name="ORIGINALWIDTH" val="222.0287"/>
  <p:tag name="EMFCHILD" val="Tru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758502"/>
  <p:tag name="ORIGINALWIDTH" val="6.465752"/>
  <p:tag name="EMFCHILD" val="Tru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85554"/>
  <p:tag name="EMFCHILD" val="Tru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4.582204"/>
  <p:tag name="ORIGINALWIDTH" val="3.257771"/>
  <p:tag name="EMFCHILD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.249369"/>
  <p:tag name="ORIGINALWIDTH" val="3.118296"/>
  <p:tag name="EMFCHILD" val="Tru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33601"/>
  <p:tag name="ORIGINALWIDTH" val="6.625148"/>
  <p:tag name="EMFCHILD" val="Tru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5790025"/>
  <p:tag name="ORIGINALWIDTH" val="2.64008"/>
  <p:tag name="EMFCHILD" val="Tru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5.57357"/>
  <p:tag name="ORIGINALWIDTH" val="0.3984779"/>
  <p:tag name="EMFCHIL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>University of Virginia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Stewart, Thomas G. (vzm6dw)</dc:creator>
  <cp:lastModifiedBy>Stewart, Thomas G. (vzm6dw)</cp:lastModifiedBy>
  <cp:revision>1</cp:revision>
  <dcterms:created xsi:type="dcterms:W3CDTF">2023-09-18T14:05:41Z</dcterms:created>
  <dcterms:modified xsi:type="dcterms:W3CDTF">2023-09-18T14:24:35Z</dcterms:modified>
</cp:coreProperties>
</file>