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206FC3-25A0-4D3D-B4A6-EBABC2E6DF07}" v="3" dt="2024-08-29T00:15:13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5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wart, Thomas G. (vzm6dw)" userId="c1270620-39fa-4d65-a0f0-77a08f46a1bb" providerId="ADAL" clId="{E6206FC3-25A0-4D3D-B4A6-EBABC2E6DF07}"/>
    <pc:docChg chg="undo custSel addSld delSld modSld">
      <pc:chgData name="Stewart, Thomas G. (vzm6dw)" userId="c1270620-39fa-4d65-a0f0-77a08f46a1bb" providerId="ADAL" clId="{E6206FC3-25A0-4D3D-B4A6-EBABC2E6DF07}" dt="2024-08-29T00:22:23.040" v="136" actId="2696"/>
      <pc:docMkLst>
        <pc:docMk/>
      </pc:docMkLst>
      <pc:sldChg chg="modSp mod">
        <pc:chgData name="Stewart, Thomas G. (vzm6dw)" userId="c1270620-39fa-4d65-a0f0-77a08f46a1bb" providerId="ADAL" clId="{E6206FC3-25A0-4D3D-B4A6-EBABC2E6DF07}" dt="2024-08-29T00:06:25.597" v="13" actId="20577"/>
        <pc:sldMkLst>
          <pc:docMk/>
          <pc:sldMk cId="1716992412" sldId="261"/>
        </pc:sldMkLst>
        <pc:spChg chg="mod">
          <ac:chgData name="Stewart, Thomas G. (vzm6dw)" userId="c1270620-39fa-4d65-a0f0-77a08f46a1bb" providerId="ADAL" clId="{E6206FC3-25A0-4D3D-B4A6-EBABC2E6DF07}" dt="2024-08-29T00:06:25.597" v="13" actId="20577"/>
          <ac:spMkLst>
            <pc:docMk/>
            <pc:sldMk cId="1716992412" sldId="261"/>
            <ac:spMk id="3" creationId="{3F652ED5-1354-A7F3-20CF-AE5EF24AD2FF}"/>
          </ac:spMkLst>
        </pc:spChg>
      </pc:sldChg>
      <pc:sldChg chg="modSp del mod">
        <pc:chgData name="Stewart, Thomas G. (vzm6dw)" userId="c1270620-39fa-4d65-a0f0-77a08f46a1bb" providerId="ADAL" clId="{E6206FC3-25A0-4D3D-B4A6-EBABC2E6DF07}" dt="2024-08-29T00:22:23.040" v="136" actId="2696"/>
        <pc:sldMkLst>
          <pc:docMk/>
          <pc:sldMk cId="1786406576" sldId="269"/>
        </pc:sldMkLst>
        <pc:spChg chg="mod">
          <ac:chgData name="Stewart, Thomas G. (vzm6dw)" userId="c1270620-39fa-4d65-a0f0-77a08f46a1bb" providerId="ADAL" clId="{E6206FC3-25A0-4D3D-B4A6-EBABC2E6DF07}" dt="2024-08-29T00:22:16.410" v="135" actId="6549"/>
          <ac:spMkLst>
            <pc:docMk/>
            <pc:sldMk cId="1786406576" sldId="269"/>
            <ac:spMk id="3" creationId="{AD3DF722-9B73-E045-4226-B996804857C2}"/>
          </ac:spMkLst>
        </pc:spChg>
      </pc:sldChg>
      <pc:sldChg chg="addSp modSp new mod">
        <pc:chgData name="Stewart, Thomas G. (vzm6dw)" userId="c1270620-39fa-4d65-a0f0-77a08f46a1bb" providerId="ADAL" clId="{E6206FC3-25A0-4D3D-B4A6-EBABC2E6DF07}" dt="2024-08-29T00:10:28.477" v="47" actId="1076"/>
        <pc:sldMkLst>
          <pc:docMk/>
          <pc:sldMk cId="232923779" sldId="270"/>
        </pc:sldMkLst>
        <pc:spChg chg="mod">
          <ac:chgData name="Stewart, Thomas G. (vzm6dw)" userId="c1270620-39fa-4d65-a0f0-77a08f46a1bb" providerId="ADAL" clId="{E6206FC3-25A0-4D3D-B4A6-EBABC2E6DF07}" dt="2024-08-29T00:08:49.840" v="21" actId="20577"/>
          <ac:spMkLst>
            <pc:docMk/>
            <pc:sldMk cId="232923779" sldId="270"/>
            <ac:spMk id="2" creationId="{383A0A25-1766-BED3-84C0-F968C9DAE712}"/>
          </ac:spMkLst>
        </pc:spChg>
        <pc:spChg chg="mod">
          <ac:chgData name="Stewart, Thomas G. (vzm6dw)" userId="c1270620-39fa-4d65-a0f0-77a08f46a1bb" providerId="ADAL" clId="{E6206FC3-25A0-4D3D-B4A6-EBABC2E6DF07}" dt="2024-08-29T00:09:10.293" v="36" actId="6549"/>
          <ac:spMkLst>
            <pc:docMk/>
            <pc:sldMk cId="232923779" sldId="270"/>
            <ac:spMk id="3" creationId="{9985D63E-59F2-EBE4-47FE-E68041BC536F}"/>
          </ac:spMkLst>
        </pc:spChg>
        <pc:spChg chg="add mod">
          <ac:chgData name="Stewart, Thomas G. (vzm6dw)" userId="c1270620-39fa-4d65-a0f0-77a08f46a1bb" providerId="ADAL" clId="{E6206FC3-25A0-4D3D-B4A6-EBABC2E6DF07}" dt="2024-08-29T00:10:28.477" v="47" actId="1076"/>
          <ac:spMkLst>
            <pc:docMk/>
            <pc:sldMk cId="232923779" sldId="270"/>
            <ac:spMk id="6" creationId="{6D9D2005-66DE-1080-7332-84260CBA8A1D}"/>
          </ac:spMkLst>
        </pc:spChg>
        <pc:picChg chg="add mod">
          <ac:chgData name="Stewart, Thomas G. (vzm6dw)" userId="c1270620-39fa-4d65-a0f0-77a08f46a1bb" providerId="ADAL" clId="{E6206FC3-25A0-4D3D-B4A6-EBABC2E6DF07}" dt="2024-08-29T00:10:07.402" v="44" actId="14861"/>
          <ac:picMkLst>
            <pc:docMk/>
            <pc:sldMk cId="232923779" sldId="270"/>
            <ac:picMk id="5" creationId="{E7841BFA-E1D8-675F-8ECE-D84C342D3758}"/>
          </ac:picMkLst>
        </pc:picChg>
      </pc:sldChg>
      <pc:sldChg chg="addSp delSp modSp new mod">
        <pc:chgData name="Stewart, Thomas G. (vzm6dw)" userId="c1270620-39fa-4d65-a0f0-77a08f46a1bb" providerId="ADAL" clId="{E6206FC3-25A0-4D3D-B4A6-EBABC2E6DF07}" dt="2024-08-29T00:11:50.699" v="62" actId="1076"/>
        <pc:sldMkLst>
          <pc:docMk/>
          <pc:sldMk cId="225603684" sldId="271"/>
        </pc:sldMkLst>
        <pc:spChg chg="mod">
          <ac:chgData name="Stewart, Thomas G. (vzm6dw)" userId="c1270620-39fa-4d65-a0f0-77a08f46a1bb" providerId="ADAL" clId="{E6206FC3-25A0-4D3D-B4A6-EBABC2E6DF07}" dt="2024-08-29T00:10:51.156" v="55" actId="20577"/>
          <ac:spMkLst>
            <pc:docMk/>
            <pc:sldMk cId="225603684" sldId="271"/>
            <ac:spMk id="2" creationId="{267BDECE-5697-3DDE-9CA7-46FC6B763453}"/>
          </ac:spMkLst>
        </pc:spChg>
        <pc:spChg chg="del">
          <ac:chgData name="Stewart, Thomas G. (vzm6dw)" userId="c1270620-39fa-4d65-a0f0-77a08f46a1bb" providerId="ADAL" clId="{E6206FC3-25A0-4D3D-B4A6-EBABC2E6DF07}" dt="2024-08-29T00:11:15.212" v="56" actId="478"/>
          <ac:spMkLst>
            <pc:docMk/>
            <pc:sldMk cId="225603684" sldId="271"/>
            <ac:spMk id="3" creationId="{6B05A6E1-41BC-D41B-A75F-86B481DA8E6F}"/>
          </ac:spMkLst>
        </pc:spChg>
        <pc:spChg chg="add mod">
          <ac:chgData name="Stewart, Thomas G. (vzm6dw)" userId="c1270620-39fa-4d65-a0f0-77a08f46a1bb" providerId="ADAL" clId="{E6206FC3-25A0-4D3D-B4A6-EBABC2E6DF07}" dt="2024-08-29T00:11:50.699" v="62" actId="1076"/>
          <ac:spMkLst>
            <pc:docMk/>
            <pc:sldMk cId="225603684" sldId="271"/>
            <ac:spMk id="6" creationId="{13AE1217-23B8-8973-9336-054DA644E644}"/>
          </ac:spMkLst>
        </pc:spChg>
        <pc:picChg chg="add mod">
          <ac:chgData name="Stewart, Thomas G. (vzm6dw)" userId="c1270620-39fa-4d65-a0f0-77a08f46a1bb" providerId="ADAL" clId="{E6206FC3-25A0-4D3D-B4A6-EBABC2E6DF07}" dt="2024-08-29T00:11:35.116" v="60" actId="14861"/>
          <ac:picMkLst>
            <pc:docMk/>
            <pc:sldMk cId="225603684" sldId="271"/>
            <ac:picMk id="5" creationId="{F7C56C9C-C23A-015B-7414-82C9DECA3950}"/>
          </ac:picMkLst>
        </pc:picChg>
      </pc:sldChg>
      <pc:sldChg chg="addSp delSp modSp add mod">
        <pc:chgData name="Stewart, Thomas G. (vzm6dw)" userId="c1270620-39fa-4d65-a0f0-77a08f46a1bb" providerId="ADAL" clId="{E6206FC3-25A0-4D3D-B4A6-EBABC2E6DF07}" dt="2024-08-29T00:16:39.083" v="134" actId="1076"/>
        <pc:sldMkLst>
          <pc:docMk/>
          <pc:sldMk cId="3948468518" sldId="272"/>
        </pc:sldMkLst>
        <pc:spChg chg="del">
          <ac:chgData name="Stewart, Thomas G. (vzm6dw)" userId="c1270620-39fa-4d65-a0f0-77a08f46a1bb" providerId="ADAL" clId="{E6206FC3-25A0-4D3D-B4A6-EBABC2E6DF07}" dt="2024-08-29T00:13:04.519" v="65" actId="478"/>
          <ac:spMkLst>
            <pc:docMk/>
            <pc:sldMk cId="3948468518" sldId="272"/>
            <ac:spMk id="6" creationId="{13AE1217-23B8-8973-9336-054DA644E644}"/>
          </ac:spMkLst>
        </pc:spChg>
        <pc:spChg chg="add del mod">
          <ac:chgData name="Stewart, Thomas G. (vzm6dw)" userId="c1270620-39fa-4d65-a0f0-77a08f46a1bb" providerId="ADAL" clId="{E6206FC3-25A0-4D3D-B4A6-EBABC2E6DF07}" dt="2024-08-29T00:14:34.606" v="76"/>
          <ac:spMkLst>
            <pc:docMk/>
            <pc:sldMk cId="3948468518" sldId="272"/>
            <ac:spMk id="9" creationId="{236DD06D-6755-7F26-A8C3-FDF10262BE4C}"/>
          </ac:spMkLst>
        </pc:spChg>
        <pc:spChg chg="add mod">
          <ac:chgData name="Stewart, Thomas G. (vzm6dw)" userId="c1270620-39fa-4d65-a0f0-77a08f46a1bb" providerId="ADAL" clId="{E6206FC3-25A0-4D3D-B4A6-EBABC2E6DF07}" dt="2024-08-29T00:16:39.083" v="134" actId="1076"/>
          <ac:spMkLst>
            <pc:docMk/>
            <pc:sldMk cId="3948468518" sldId="272"/>
            <ac:spMk id="10" creationId="{452EFD0C-B743-AC64-8E7B-AAECC8D36946}"/>
          </ac:spMkLst>
        </pc:spChg>
        <pc:picChg chg="add mod">
          <ac:chgData name="Stewart, Thomas G. (vzm6dw)" userId="c1270620-39fa-4d65-a0f0-77a08f46a1bb" providerId="ADAL" clId="{E6206FC3-25A0-4D3D-B4A6-EBABC2E6DF07}" dt="2024-08-29T00:14:23.322" v="72" actId="1076"/>
          <ac:picMkLst>
            <pc:docMk/>
            <pc:sldMk cId="3948468518" sldId="272"/>
            <ac:picMk id="4" creationId="{5669DD09-B160-9F22-4D95-0B347D15D817}"/>
          </ac:picMkLst>
        </pc:picChg>
        <pc:picChg chg="del">
          <ac:chgData name="Stewart, Thomas G. (vzm6dw)" userId="c1270620-39fa-4d65-a0f0-77a08f46a1bb" providerId="ADAL" clId="{E6206FC3-25A0-4D3D-B4A6-EBABC2E6DF07}" dt="2024-08-29T00:13:01.926" v="64" actId="478"/>
          <ac:picMkLst>
            <pc:docMk/>
            <pc:sldMk cId="3948468518" sldId="272"/>
            <ac:picMk id="5" creationId="{F7C56C9C-C23A-015B-7414-82C9DECA3950}"/>
          </ac:picMkLst>
        </pc:picChg>
        <pc:picChg chg="add mod modCrop">
          <ac:chgData name="Stewart, Thomas G. (vzm6dw)" userId="c1270620-39fa-4d65-a0f0-77a08f46a1bb" providerId="ADAL" clId="{E6206FC3-25A0-4D3D-B4A6-EBABC2E6DF07}" dt="2024-08-29T00:14:42.519" v="77" actId="1076"/>
          <ac:picMkLst>
            <pc:docMk/>
            <pc:sldMk cId="3948468518" sldId="272"/>
            <ac:picMk id="8" creationId="{53246420-EFA7-1252-93FE-181CEBA46EA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46653-9AC1-0CF4-802D-4EA33CC16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68761-BBCA-F9DD-7CBC-49193731D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89463-6D20-51A7-DB0C-AB022C9B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E869-A258-408C-8DC5-F4821F14868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28590-75D1-42F4-1857-47A88968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3DAD8-22B9-47C1-E3ED-4233B10B4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A1F7-75AD-4581-9384-4B087EC3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4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629F6-7C7B-B936-6137-A6C148CE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4134E-54B1-7030-3DF2-ECE6EEBC2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E6823-F31C-8F10-644E-DE33DF057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E869-A258-408C-8DC5-F4821F14868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8335D-1880-D497-2D64-13E3F68FE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2AD5A-47E5-24B4-2651-B2218CD03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A1F7-75AD-4581-9384-4B087EC3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9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B2E1BD-2604-953D-BA49-E8F8BF7A6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D965EB-F298-B9AF-0E18-159A5A13E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CD066-E9C5-D72F-D09C-662EF336D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E869-A258-408C-8DC5-F4821F14868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8541F-559A-DF69-839A-F31ADA92C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EE26F-D3C8-15D4-9517-CCB32C549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A1F7-75AD-4581-9384-4B087EC3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4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3C2BB-7CCE-119A-EB7C-4F5AE262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58744-9750-9E89-6EC4-AF8F6187C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19BD3-D488-EE67-C21E-8B259A1EE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E869-A258-408C-8DC5-F4821F14868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8343D-E942-4731-8D3F-376E6E8F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D419C-BF85-3284-59CA-772D7A08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A1F7-75AD-4581-9384-4B087EC3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5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8056C-92AD-75DC-02B8-C07FC5A72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A557B-4CF0-8CF6-E6EA-F9CB3CC47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60226-D004-E861-336D-1D75C356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E869-A258-408C-8DC5-F4821F14868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0F6D0-5BCD-6499-AB07-C6B975673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8AEC-90DB-1024-96E9-5565C07F7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A1F7-75AD-4581-9384-4B087EC3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1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C970D-DAB9-3F59-746D-0041DB0E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565C0-1ED2-FA45-89BC-E6B1B5B8E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D75CC-246C-A571-8A67-3B87F1BC7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BD546-217F-113C-7A23-24DAAC93F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E869-A258-408C-8DC5-F4821F14868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B1B8C-4478-7712-BB60-E251F2F46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E384-6324-C61A-4D8A-AC598B19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A1F7-75AD-4581-9384-4B087EC3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5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1C4BA-F443-8B63-25C2-DCEDE2CFD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BCBA1-CFED-D7E9-B6CE-2402C38A7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BEF53-C814-40FB-F5BA-BA6CC2F68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601A62-4D82-595D-5E84-7C6CF313B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0EB39-72E4-AA40-32B4-5C9DB77D8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DEB8B1-5F8D-4D80-B008-7EDD5B9C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E869-A258-408C-8DC5-F4821F14868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A7399C-2003-D98C-1358-D105FCC0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84BED-5CC7-99BC-C4EE-2336A46E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A1F7-75AD-4581-9384-4B087EC3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5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63B6B-D1C5-8DC4-DF54-628693B46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69B1F3-7B20-3731-CF05-9C9B2AC8F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E869-A258-408C-8DC5-F4821F14868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C052E-9260-3809-9840-96CD8121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8C3D7-C2BC-59F7-6892-69DF04315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A1F7-75AD-4581-9384-4B087EC3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202902-2FF0-757E-47DE-F49956FE3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E869-A258-408C-8DC5-F4821F14868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4E2324-C0D3-F41B-0E74-476E6C6D8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23BEA-4429-0C4F-5B02-2C50F7B30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A1F7-75AD-4581-9384-4B087EC3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1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0169-68EF-CA8C-3210-852FB8D70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E59F7-ED11-2797-8083-C648783EE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71C752-6C9F-4E22-06B8-C230CFE32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EFF5A-C578-6D8F-BF77-9FAE5383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E869-A258-408C-8DC5-F4821F14868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3E5CF-A05B-81A8-7D27-0F617EBD7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D5497-B698-F9CA-9824-250D2386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A1F7-75AD-4581-9384-4B087EC3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6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FEB1-DC38-CA51-8BCE-66D96BB5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13C795-1075-3643-6CF8-AAC7CB12E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F55BD-6917-DE6C-4F53-0699D2AEE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ECB93-2E83-D366-0978-4E153BC5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E869-A258-408C-8DC5-F4821F14868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228EC-BC3A-F7D5-B49E-7162EFAED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FE02C-B859-29A5-AEDC-5F07AD6D3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A1F7-75AD-4581-9384-4B087EC3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0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126D01-A745-5BA3-D098-E1E325A58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1C55D-A495-E81C-F01F-6D6A2696E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9E63-EF83-A0CE-7E37-A0FCED922F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CE869-A258-408C-8DC5-F4821F148688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8E3F4-2CE8-C0B3-1AEB-9D41C4D55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34E5-4FCF-CA28-C24C-4BE57B349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1A1F7-75AD-4581-9384-4B087EC3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rivanna-portal.hpc.virginia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92CFD-9C35-BE0C-C83F-4EC6A58069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up and running in 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C75E9A-144E-6770-E133-9BAD77D6F5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3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FFBD-DE59-1069-C9D2-38C48DAD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application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A8978F-1F6D-2F5C-2D34-9E931C67F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15" y="2662655"/>
            <a:ext cx="11000667" cy="22692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806665A-799C-4D16-811E-8A8DA003FB2C}"/>
              </a:ext>
            </a:extLst>
          </p:cNvPr>
          <p:cNvCxnSpPr>
            <a:cxnSpLocks/>
          </p:cNvCxnSpPr>
          <p:nvPr/>
        </p:nvCxnSpPr>
        <p:spPr>
          <a:xfrm flipH="1">
            <a:off x="9815908" y="2135705"/>
            <a:ext cx="495089" cy="129329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90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F839F-E4B9-B61C-7E12-F2ABA9CB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177"/>
            <a:ext cx="10515600" cy="1325563"/>
          </a:xfrm>
        </p:spPr>
        <p:txBody>
          <a:bodyPr/>
          <a:lstStyle/>
          <a:p>
            <a:r>
              <a:rPr lang="en-US" dirty="0"/>
              <a:t>Desktop application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461598-218D-4BC2-C38F-D48041969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901" y="1640695"/>
            <a:ext cx="6930198" cy="4645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50FCDA-E013-4940-8D14-EC31EBD05782}"/>
              </a:ext>
            </a:extLst>
          </p:cNvPr>
          <p:cNvSpPr txBox="1"/>
          <p:nvPr/>
        </p:nvSpPr>
        <p:spPr>
          <a:xfrm>
            <a:off x="6911045" y="1032958"/>
            <a:ext cx="365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GUI hasn’t changed in 20+ years</a:t>
            </a:r>
          </a:p>
        </p:txBody>
      </p:sp>
    </p:spTree>
    <p:extLst>
      <p:ext uri="{BB962C8B-B14F-4D97-AF65-F5344CB8AC3E}">
        <p14:creationId xmlns:p14="http://schemas.microsoft.com/office/powerpoint/2010/main" val="1853391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B806-5555-4E4A-7A04-35F05B787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Typically paired with an 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B5941-3F9D-65B6-6349-5E4392B6D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60" y="1401458"/>
            <a:ext cx="6018952" cy="3573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8F740C-3EC2-BAFE-3E28-7A6DE0525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579" y="2854325"/>
            <a:ext cx="5204929" cy="37468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59A75E-8547-4DBD-13BE-B1BDFC5FAEA0}"/>
              </a:ext>
            </a:extLst>
          </p:cNvPr>
          <p:cNvSpPr txBox="1"/>
          <p:nvPr/>
        </p:nvSpPr>
        <p:spPr>
          <a:xfrm>
            <a:off x="6787579" y="1610140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Rstudio</a:t>
            </a:r>
            <a:endParaRPr lang="en-US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4EC06D-289A-137D-BA07-593512258580}"/>
              </a:ext>
            </a:extLst>
          </p:cNvPr>
          <p:cNvSpPr txBox="1"/>
          <p:nvPr/>
        </p:nvSpPr>
        <p:spPr>
          <a:xfrm>
            <a:off x="4915415" y="5930428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VS Code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68724A-37F0-2662-1843-9BC8C110D189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504312" y="6192038"/>
            <a:ext cx="388475" cy="4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0CA56BA-07FD-0349-D433-071C9FF9AFED}"/>
              </a:ext>
            </a:extLst>
          </p:cNvPr>
          <p:cNvCxnSpPr>
            <a:cxnSpLocks/>
          </p:cNvCxnSpPr>
          <p:nvPr/>
        </p:nvCxnSpPr>
        <p:spPr>
          <a:xfrm flipH="1">
            <a:off x="6360385" y="1871750"/>
            <a:ext cx="427194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603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A0A25-1766-BED3-84C0-F968C9DAE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Rstudio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5D63E-59F2-EBE4-47FE-E68041BC5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address: posit.co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841BFA-E1D8-675F-8ECE-D84C342D3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860" y="2341404"/>
            <a:ext cx="7894280" cy="3970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D9D2005-66DE-1080-7332-84260CBA8A1D}"/>
              </a:ext>
            </a:extLst>
          </p:cNvPr>
          <p:cNvSpPr/>
          <p:nvPr/>
        </p:nvSpPr>
        <p:spPr>
          <a:xfrm>
            <a:off x="8514521" y="1619160"/>
            <a:ext cx="331304" cy="722244"/>
          </a:xfrm>
          <a:custGeom>
            <a:avLst/>
            <a:gdLst>
              <a:gd name="connsiteX0" fmla="*/ 0 w 331304"/>
              <a:gd name="connsiteY0" fmla="*/ 0 h 722244"/>
              <a:gd name="connsiteX1" fmla="*/ 225287 w 331304"/>
              <a:gd name="connsiteY1" fmla="*/ 139148 h 722244"/>
              <a:gd name="connsiteX2" fmla="*/ 331304 w 331304"/>
              <a:gd name="connsiteY2" fmla="*/ 722244 h 72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304" h="722244">
                <a:moveTo>
                  <a:pt x="0" y="0"/>
                </a:moveTo>
                <a:cubicBezTo>
                  <a:pt x="85035" y="9387"/>
                  <a:pt x="170070" y="18774"/>
                  <a:pt x="225287" y="139148"/>
                </a:cubicBezTo>
                <a:cubicBezTo>
                  <a:pt x="280504" y="259522"/>
                  <a:pt x="305904" y="490883"/>
                  <a:pt x="331304" y="722244"/>
                </a:cubicBezTo>
              </a:path>
            </a:pathLst>
          </a:custGeom>
          <a:noFill/>
          <a:ln w="76200">
            <a:solidFill>
              <a:schemeClr val="accent2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3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BDECE-5697-3DDE-9CA7-46FC6B76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56C9C-C23A-015B-7414-82C9DECA3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129" y="1690688"/>
            <a:ext cx="8955741" cy="4685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3AE1217-23B8-8973-9336-054DA644E644}"/>
              </a:ext>
            </a:extLst>
          </p:cNvPr>
          <p:cNvSpPr/>
          <p:nvPr/>
        </p:nvSpPr>
        <p:spPr>
          <a:xfrm>
            <a:off x="9488556" y="968444"/>
            <a:ext cx="331304" cy="722244"/>
          </a:xfrm>
          <a:custGeom>
            <a:avLst/>
            <a:gdLst>
              <a:gd name="connsiteX0" fmla="*/ 0 w 331304"/>
              <a:gd name="connsiteY0" fmla="*/ 0 h 722244"/>
              <a:gd name="connsiteX1" fmla="*/ 225287 w 331304"/>
              <a:gd name="connsiteY1" fmla="*/ 139148 h 722244"/>
              <a:gd name="connsiteX2" fmla="*/ 331304 w 331304"/>
              <a:gd name="connsiteY2" fmla="*/ 722244 h 72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304" h="722244">
                <a:moveTo>
                  <a:pt x="0" y="0"/>
                </a:moveTo>
                <a:cubicBezTo>
                  <a:pt x="85035" y="9387"/>
                  <a:pt x="170070" y="18774"/>
                  <a:pt x="225287" y="139148"/>
                </a:cubicBezTo>
                <a:cubicBezTo>
                  <a:pt x="280504" y="259522"/>
                  <a:pt x="305904" y="490883"/>
                  <a:pt x="331304" y="722244"/>
                </a:cubicBezTo>
              </a:path>
            </a:pathLst>
          </a:custGeom>
          <a:noFill/>
          <a:ln w="76200">
            <a:solidFill>
              <a:schemeClr val="accent2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3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BDECE-5697-3DDE-9CA7-46FC6B76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9DD09-B160-9F22-4D95-0B347D15D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207" y="365125"/>
            <a:ext cx="3954927" cy="6165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246420-EFA7-1252-93FE-181CEBA46E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046"/>
          <a:stretch/>
        </p:blipFill>
        <p:spPr>
          <a:xfrm>
            <a:off x="889685" y="3703295"/>
            <a:ext cx="4855134" cy="12384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2EFD0C-B743-AC64-8E7B-AAECC8D36946}"/>
              </a:ext>
            </a:extLst>
          </p:cNvPr>
          <p:cNvSpPr txBox="1"/>
          <p:nvPr/>
        </p:nvSpPr>
        <p:spPr>
          <a:xfrm>
            <a:off x="1091329" y="2457869"/>
            <a:ext cx="432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UVA Data Science Extension Pack ready to install.</a:t>
            </a:r>
          </a:p>
        </p:txBody>
      </p:sp>
    </p:spTree>
    <p:extLst>
      <p:ext uri="{BB962C8B-B14F-4D97-AF65-F5344CB8AC3E}">
        <p14:creationId xmlns:p14="http://schemas.microsoft.com/office/powerpoint/2010/main" val="3948468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7EDC1-F735-B0FC-18BA-DD6FCFE7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on your computer does not endow you with know-how to complete your task.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3C962-B4C5-B4FC-3AF2-0FA16AB182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Typically, you are better off understanding your task before you turn on your computer.</a:t>
            </a:r>
          </a:p>
        </p:txBody>
      </p:sp>
    </p:spTree>
    <p:extLst>
      <p:ext uri="{BB962C8B-B14F-4D97-AF65-F5344CB8AC3E}">
        <p14:creationId xmlns:p14="http://schemas.microsoft.com/office/powerpoint/2010/main" val="232445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22692-CA2F-4521-D314-9D416768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FA78F-B323-5385-860C-742771F3A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Rivanna (Cloud)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60DAD-7553-3A4F-D576-AF69D0FAB8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Web based interface to R through </a:t>
            </a:r>
            <a:r>
              <a:rPr lang="en-US" dirty="0" err="1"/>
              <a:t>Rstudio</a:t>
            </a:r>
            <a:r>
              <a:rPr lang="en-US" dirty="0"/>
              <a:t> Server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8F9E4B-7F82-4453-B536-B419AD52C3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On your personal computer (local)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F9208B-EF35-DDD5-24F6-D3B11A4E7CC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Desktop application</a:t>
            </a:r>
          </a:p>
          <a:p>
            <a:pPr lvl="1"/>
            <a:r>
              <a:rPr lang="en-US" dirty="0"/>
              <a:t>Standalone</a:t>
            </a:r>
          </a:p>
          <a:p>
            <a:pPr lvl="1"/>
            <a:r>
              <a:rPr lang="en-US" dirty="0"/>
              <a:t>Integrated development environment</a:t>
            </a:r>
          </a:p>
          <a:p>
            <a:pPr lvl="2"/>
            <a:r>
              <a:rPr lang="en-US" dirty="0"/>
              <a:t>VS Code</a:t>
            </a:r>
          </a:p>
          <a:p>
            <a:pPr lvl="2"/>
            <a:r>
              <a:rPr lang="en-US" dirty="0" err="1"/>
              <a:t>Rstudio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48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E19C9E-EA98-3D74-6214-B97311C2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Rivanna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450A7B-770F-9434-BEF8-7F729A831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Rivanna is the University of Virginia’s High-Performance Computing (HPC) system. </a:t>
            </a:r>
          </a:p>
          <a:p>
            <a:r>
              <a:rPr lang="en-US" dirty="0"/>
              <a:t>As a centralized resource it has hundreds of pre-installed software packages available for computational research across many disciplines.</a:t>
            </a:r>
          </a:p>
          <a:p>
            <a:r>
              <a:rPr lang="en-US" dirty="0"/>
              <a:t>Currently the Rivanna supercomputer has 603 nodes with over 20476 cores and 8PB of various storage.</a:t>
            </a:r>
          </a:p>
        </p:txBody>
      </p:sp>
    </p:spTree>
    <p:extLst>
      <p:ext uri="{BB962C8B-B14F-4D97-AF65-F5344CB8AC3E}">
        <p14:creationId xmlns:p14="http://schemas.microsoft.com/office/powerpoint/2010/main" val="328274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B9EF-7E2B-91E8-9F32-E3586376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Rivanna (cloud based computing)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A0DF5-4040-E535-483D-27A362CE8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Login: </a:t>
            </a:r>
            <a:r>
              <a:rPr lang="en-US" dirty="0">
                <a:hlinkClick r:id="rId2"/>
              </a:rPr>
              <a:t>https://rivanna-portal.hpc.virginia.edu/</a:t>
            </a:r>
            <a:endParaRPr lang="en-US" dirty="0"/>
          </a:p>
          <a:p>
            <a:pPr lvl="1"/>
            <a:r>
              <a:rPr lang="en-US" dirty="0"/>
              <a:t>Requires UVA credentials</a:t>
            </a:r>
          </a:p>
          <a:p>
            <a:pPr lvl="1"/>
            <a:endParaRPr lang="en-US" dirty="0"/>
          </a:p>
          <a:p>
            <a:r>
              <a:rPr lang="en-US" dirty="0"/>
              <a:t>After login, click interactive apps and select </a:t>
            </a:r>
            <a:r>
              <a:rPr lang="en-US" dirty="0" err="1"/>
              <a:t>Rstudio</a:t>
            </a:r>
            <a:r>
              <a:rPr lang="en-US" dirty="0"/>
              <a:t> Server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022FCC-5F3A-C696-6BEC-AADF7F569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108" y="3734748"/>
            <a:ext cx="8830917" cy="27581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AA97E46-4649-81CB-0E27-DB5E997BDFF8}"/>
              </a:ext>
            </a:extLst>
          </p:cNvPr>
          <p:cNvSpPr/>
          <p:nvPr/>
        </p:nvSpPr>
        <p:spPr>
          <a:xfrm>
            <a:off x="5193388" y="3696836"/>
            <a:ext cx="1510528" cy="530453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7A24-744E-9F7B-996E-574FF006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Rivanna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306E83-2F91-0246-FC08-CF0540129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862" y="741970"/>
            <a:ext cx="5574530" cy="4937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09C0AF-4B86-9635-EC6D-E43F6CA9C0E8}"/>
              </a:ext>
            </a:extLst>
          </p:cNvPr>
          <p:cNvSpPr txBox="1"/>
          <p:nvPr/>
        </p:nvSpPr>
        <p:spPr>
          <a:xfrm>
            <a:off x="252597" y="5046881"/>
            <a:ext cx="405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Select the most recent version of 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3F3C26-0857-B667-D4EC-E320EBDFB32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308516" y="5231547"/>
            <a:ext cx="440302" cy="3762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49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8E4DB-7C7A-A1E5-D7E8-585EA7484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Rivanna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85298-D108-537B-18A1-EF1F30FEE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133" y="259951"/>
            <a:ext cx="3731777" cy="633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5D6BEE-F5E5-1D0A-345D-CD35F49A0344}"/>
              </a:ext>
            </a:extLst>
          </p:cNvPr>
          <p:cNvCxnSpPr>
            <a:cxnSpLocks/>
          </p:cNvCxnSpPr>
          <p:nvPr/>
        </p:nvCxnSpPr>
        <p:spPr>
          <a:xfrm>
            <a:off x="5299478" y="3429000"/>
            <a:ext cx="570869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02473C-E4F6-DD8C-7679-98884DD8653B}"/>
              </a:ext>
            </a:extLst>
          </p:cNvPr>
          <p:cNvCxnSpPr>
            <a:cxnSpLocks/>
          </p:cNvCxnSpPr>
          <p:nvPr/>
        </p:nvCxnSpPr>
        <p:spPr>
          <a:xfrm>
            <a:off x="5299478" y="4020918"/>
            <a:ext cx="570869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A94115-444A-2437-6284-962DE41E7253}"/>
              </a:ext>
            </a:extLst>
          </p:cNvPr>
          <p:cNvCxnSpPr>
            <a:cxnSpLocks/>
          </p:cNvCxnSpPr>
          <p:nvPr/>
        </p:nvCxnSpPr>
        <p:spPr>
          <a:xfrm>
            <a:off x="5299478" y="4556423"/>
            <a:ext cx="570869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1B8241-4DD0-28C0-6DCE-6E133413055A}"/>
              </a:ext>
            </a:extLst>
          </p:cNvPr>
          <p:cNvCxnSpPr/>
          <p:nvPr/>
        </p:nvCxnSpPr>
        <p:spPr>
          <a:xfrm flipV="1">
            <a:off x="5299478" y="3429000"/>
            <a:ext cx="0" cy="1127423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FFABEE5-B294-21B5-CAF9-C1F247446C97}"/>
              </a:ext>
            </a:extLst>
          </p:cNvPr>
          <p:cNvSpPr txBox="1"/>
          <p:nvPr/>
        </p:nvSpPr>
        <p:spPr>
          <a:xfrm>
            <a:off x="793155" y="3143755"/>
            <a:ext cx="432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These are options for how much compute power and memory to allocate.  In later examples, we will change these to match our project needs.  Today, the minimums are fine.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2F6ECF-6C9C-04A6-E32B-62233B58612C}"/>
              </a:ext>
            </a:extLst>
          </p:cNvPr>
          <p:cNvSpPr txBox="1"/>
          <p:nvPr/>
        </p:nvSpPr>
        <p:spPr>
          <a:xfrm>
            <a:off x="1059314" y="4843668"/>
            <a:ext cx="452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This is the account to use for this class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AEEF963-BE10-352F-848F-D554A513F143}"/>
              </a:ext>
            </a:extLst>
          </p:cNvPr>
          <p:cNvCxnSpPr>
            <a:cxnSpLocks/>
          </p:cNvCxnSpPr>
          <p:nvPr/>
        </p:nvCxnSpPr>
        <p:spPr>
          <a:xfrm>
            <a:off x="5509132" y="5038438"/>
            <a:ext cx="618863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F652ED5-1354-A7F3-20CF-AE5EF24AD2FF}"/>
              </a:ext>
            </a:extLst>
          </p:cNvPr>
          <p:cNvSpPr/>
          <p:nvPr/>
        </p:nvSpPr>
        <p:spPr>
          <a:xfrm>
            <a:off x="6127995" y="4931229"/>
            <a:ext cx="3248687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ds2026-fall2024</a:t>
            </a:r>
          </a:p>
        </p:txBody>
      </p:sp>
    </p:spTree>
    <p:extLst>
      <p:ext uri="{BB962C8B-B14F-4D97-AF65-F5344CB8AC3E}">
        <p14:creationId xmlns:p14="http://schemas.microsoft.com/office/powerpoint/2010/main" val="171699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0AC25-CBEF-0D92-7DEB-25FF3702C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Rivanna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4C1DD-7EA2-B560-206D-940279121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3" t="4189" r="2129" b="7988"/>
          <a:stretch/>
        </p:blipFill>
        <p:spPr>
          <a:xfrm>
            <a:off x="3031881" y="793154"/>
            <a:ext cx="8417106" cy="24804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AE468F-AEAB-1043-41F3-0E1641CA4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569" y="3737046"/>
            <a:ext cx="8447417" cy="2848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AAE6E08-5A63-252D-2D43-C05EC6F506EB}"/>
              </a:ext>
            </a:extLst>
          </p:cNvPr>
          <p:cNvSpPr/>
          <p:nvPr/>
        </p:nvSpPr>
        <p:spPr>
          <a:xfrm>
            <a:off x="11407266" y="1065958"/>
            <a:ext cx="584311" cy="2859394"/>
          </a:xfrm>
          <a:custGeom>
            <a:avLst/>
            <a:gdLst>
              <a:gd name="connsiteX0" fmla="*/ 0 w 584311"/>
              <a:gd name="connsiteY0" fmla="*/ 0 h 2859394"/>
              <a:gd name="connsiteX1" fmla="*/ 495090 w 584311"/>
              <a:gd name="connsiteY1" fmla="*/ 1126581 h 2859394"/>
              <a:gd name="connsiteX2" fmla="*/ 555713 w 584311"/>
              <a:gd name="connsiteY2" fmla="*/ 2419876 h 2859394"/>
              <a:gd name="connsiteX3" fmla="*/ 176818 w 584311"/>
              <a:gd name="connsiteY3" fmla="*/ 2859394 h 285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311" h="2859394">
                <a:moveTo>
                  <a:pt x="0" y="0"/>
                </a:moveTo>
                <a:cubicBezTo>
                  <a:pt x="201235" y="361634"/>
                  <a:pt x="402471" y="723268"/>
                  <a:pt x="495090" y="1126581"/>
                </a:cubicBezTo>
                <a:cubicBezTo>
                  <a:pt x="587709" y="1529894"/>
                  <a:pt x="608758" y="2131074"/>
                  <a:pt x="555713" y="2419876"/>
                </a:cubicBezTo>
                <a:cubicBezTo>
                  <a:pt x="502668" y="2708678"/>
                  <a:pt x="339743" y="2784036"/>
                  <a:pt x="176818" y="2859394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1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7FABC7-43A4-65D2-5150-20C4606E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03" y="360535"/>
            <a:ext cx="9863170" cy="6055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3815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06654-F3CE-BA02-F2EC-FBC07EC04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7DE33-E053-B656-D74D-1170DD729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https://cloud.r-project.org/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1CABE-0489-F24B-289A-B83772D87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71" y="2929407"/>
            <a:ext cx="9934738" cy="2647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514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250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 Theme</vt:lpstr>
      <vt:lpstr>Getting up and running in R</vt:lpstr>
      <vt:lpstr>R</vt:lpstr>
      <vt:lpstr>Rivanna</vt:lpstr>
      <vt:lpstr>Rivanna (cloud based computing)</vt:lpstr>
      <vt:lpstr>Rivanna</vt:lpstr>
      <vt:lpstr>Rivanna</vt:lpstr>
      <vt:lpstr>Rivanna</vt:lpstr>
      <vt:lpstr>PowerPoint Presentation</vt:lpstr>
      <vt:lpstr>Desktop application</vt:lpstr>
      <vt:lpstr>Desktop application</vt:lpstr>
      <vt:lpstr>Desktop application</vt:lpstr>
      <vt:lpstr>Typically paired with an IDE</vt:lpstr>
      <vt:lpstr>Rstudio</vt:lpstr>
      <vt:lpstr>VS Code</vt:lpstr>
      <vt:lpstr>VS Code</vt:lpstr>
      <vt:lpstr>Turning on your computer does not endow you with know-how to complete your task.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up and running in R</dc:title>
  <dc:creator>Stewart, Thomas G. (vzm6dw)</dc:creator>
  <cp:lastModifiedBy>Stewart, Thomas G. (vzm6dw)</cp:lastModifiedBy>
  <cp:revision>4</cp:revision>
  <dcterms:created xsi:type="dcterms:W3CDTF">2023-08-30T12:18:11Z</dcterms:created>
  <dcterms:modified xsi:type="dcterms:W3CDTF">2024-08-29T00:22:25Z</dcterms:modified>
</cp:coreProperties>
</file>