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1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50" d="100"/>
          <a:sy n="150" d="100"/>
        </p:scale>
        <p:origin x="-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AC125-8803-11F6-A78B-A26B3B2DA2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280111-D930-0CCD-D85F-202122106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5FAA8-3E0F-4B39-59D0-0C8B2A1AF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93EFB-D6CA-FA92-FBA2-7823929F4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AC0B5-44FD-D9C2-AC85-DA93C374C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1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2B9B0-A1D7-4336-3CFA-BEF641BD5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001D7-083F-170B-B880-E76154586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AC373-0996-9230-9A4E-7DCA0D27D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4672B-4FC7-4066-0034-AD8120B09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6CD6D-3C95-EEC4-DF3E-4D9F9C770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2AD869-6C70-65CF-4A68-1E8FA27D18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45BB5B-B005-F9FE-3177-8A7303BBC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B936D-E7E3-9A24-3C8A-E6E272213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E3395-1A69-E311-374D-5374D7D2A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6FDFB-786D-4790-5104-79A943BB6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0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5461-5474-3FDD-DDC8-57CD3FB9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B3A39-DC53-CC2D-B67E-0628D4EC9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62F87-EA5C-D76B-B9BF-803ED1EE3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4BBDF-79CF-24F5-0543-7D8CE141C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2EEAD-7A6F-B111-3724-72927B388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8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36E3E-0FF2-D1A3-0245-63272CE95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57A7E-1D34-3D0B-0F07-B8F17743F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2A8C3-786F-B27C-AE62-D127A4495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36CD3-3F64-8826-D304-577B49002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56010-3CAF-CD19-86D2-4BB0CDB5B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7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C7C51-8C99-A1C6-D317-363199B4E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47809-FB84-A048-31A6-3920F407C7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DEA8F-49E2-E006-C9CE-DE07B8B03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6E261-2FA7-B942-F2C5-934F8B0D9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B092C-5A00-7CC7-D493-8BFBF4B53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CA8E8F-ADE7-61C3-157F-4EAAEC67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02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B361E-CC38-BE11-B7EC-E6EBF2EA0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7E122-66D1-AED9-D8B3-22B99FC92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23DF83-C1F6-0604-CBE8-C7C2E812F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D34E9A-1B8D-B0F4-3FA1-0E35F7D36B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F4ABDE-6F3B-4F9A-782F-2BB5B3D885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3B5E48-8CC4-A99B-4F38-4AC2E8DA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384466-9BE9-C298-2C77-0E36700F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555583-DFFC-9E17-9B16-774155EF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4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5A39B-0F07-CD1E-9962-CEBBE3369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02A24-8E1D-A418-04BD-C6619A45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91456-3ECB-E8B4-6F97-60AED6A1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3F3BF6-A964-BC65-37CA-C9173F09F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AA153B-7C81-6013-1289-9344DB5C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794607-5917-E2D1-2FD4-D09FB657B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008B65-181E-103A-889D-EEEC7DF46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7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DFCD6-6279-6076-698D-23E276D75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7D658-BCBA-D6B7-FCDF-02F298A59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803B3B-CE3F-B784-58FD-FB5C03EA6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848B9-EC32-EE2C-7876-380861BF2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10AF7-34AF-0882-89E3-3F4FEABE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5F328-24AC-10E2-595E-440A00C35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4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77F2B-1DB3-B26C-BE0A-9CE221852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F8BA61-1AAA-6639-9424-464C10DF0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13ECE-6534-399D-A1F2-40E68B12E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46F762-D76A-39A0-83BC-C85CF92C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515E9-A21C-D622-A6C9-74F32C5B9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0C1A7E-8DAF-760B-172A-E05C55772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14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46B3C6-6184-70A6-7EB0-22F87DD09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F835AC-6943-CD81-7901-4C2DBE6CF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45EEA-2EFD-6835-9123-0C10DD5108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CCB13-DC3D-4C7E-9C2C-7CF625C0A190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9B6AC-102B-8E3D-CBB7-71D9104AC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ED297-F5CC-2C9D-E24D-DE4D9CF89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A28A4-5379-4F66-A9CC-60873CDAA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3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jp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jp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jp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10" Type="http://schemas.openxmlformats.org/officeDocument/2006/relationships/image" Target="../media/image3.png"/><Relationship Id="rId4" Type="http://schemas.openxmlformats.org/officeDocument/2006/relationships/image" Target="../media/image5.png"/><Relationship Id="rId9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svg"/><Relationship Id="rId7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65334"/>
            <a:ext cx="2451653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65334"/>
            <a:ext cx="2451653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86315"/>
            <a:ext cx="2451653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905299"/>
            <a:ext cx="3472152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70654"/>
            <a:ext cx="2509891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7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1815548" y="2508452"/>
            <a:ext cx="65504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Rmarkdown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is a specific flavor of markdown.  The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rmarkdown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package allows knitting text, code, and output into </a:t>
            </a:r>
            <a:r>
              <a:rPr lang="en-US" sz="28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reproducible reports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1193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1815548" y="2508452"/>
            <a:ext cx="65504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Quarto is a recent reboot/rebranding/reimagining of reproducible reporting tools for data scientists.  It works with R, Python, Julia, and other languages.</a:t>
            </a:r>
          </a:p>
        </p:txBody>
      </p:sp>
      <p:pic>
        <p:nvPicPr>
          <p:cNvPr id="4" name="Picture 3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84D22FA5-943E-95B0-7F06-3147BD1A3F1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548" y="1594052"/>
            <a:ext cx="3800104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461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65334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65334"/>
            <a:ext cx="2451653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8631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905299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70654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08B0569-C79B-8AE6-4F94-F8D65FBADAEB}"/>
              </a:ext>
            </a:extLst>
          </p:cNvPr>
          <p:cNvSpPr txBox="1"/>
          <p:nvPr/>
        </p:nvSpPr>
        <p:spPr>
          <a:xfrm>
            <a:off x="2580796" y="2508452"/>
            <a:ext cx="79893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Research computing provides faculty, staff, and students cutting edge computational resources. </a:t>
            </a:r>
          </a:p>
          <a:p>
            <a:endParaRPr lang="en-US" sz="28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Rivanna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is the name of the university’s high performance cluster.</a:t>
            </a:r>
          </a:p>
        </p:txBody>
      </p:sp>
    </p:spTree>
    <p:extLst>
      <p:ext uri="{BB962C8B-B14F-4D97-AF65-F5344CB8AC3E}">
        <p14:creationId xmlns:p14="http://schemas.microsoft.com/office/powerpoint/2010/main" val="2464064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70654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8631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65334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65334"/>
            <a:ext cx="2451653" cy="233663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905299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08B0569-C79B-8AE6-4F94-F8D65FBADAEB}"/>
              </a:ext>
            </a:extLst>
          </p:cNvPr>
          <p:cNvSpPr txBox="1"/>
          <p:nvPr/>
        </p:nvSpPr>
        <p:spPr>
          <a:xfrm>
            <a:off x="2580796" y="2508452"/>
            <a:ext cx="79893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Students can use R and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Rstudio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on Rivanna.</a:t>
            </a:r>
          </a:p>
          <a:p>
            <a:endParaRPr lang="en-US" sz="28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(See Intro R slide deck.)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19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2828476" y="2871193"/>
            <a:ext cx="6620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 is a statistical computing software</a:t>
            </a:r>
          </a:p>
        </p:txBody>
      </p:sp>
    </p:spTree>
    <p:extLst>
      <p:ext uri="{BB962C8B-B14F-4D97-AF65-F5344CB8AC3E}">
        <p14:creationId xmlns:p14="http://schemas.microsoft.com/office/powerpoint/2010/main" val="3078605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2828476" y="2871193"/>
            <a:ext cx="772519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Virtual studio code and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Rstudio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are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integrated development environments (IDE)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which can be used with R. They make</a:t>
            </a:r>
            <a:b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coding in R easier.</a:t>
            </a:r>
          </a:p>
        </p:txBody>
      </p:sp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647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2462564" y="2369681"/>
            <a:ext cx="80153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Git is a version control software used widely</a:t>
            </a:r>
          </a:p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in software/code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2156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2462564" y="2369681"/>
            <a:ext cx="883286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Github.com is a social media site which allows</a:t>
            </a:r>
          </a:p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users to collaborate on code development using</a:t>
            </a:r>
          </a:p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Git.  Users can post public or private versions of</a:t>
            </a:r>
          </a:p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their code repositories on Github.com.</a:t>
            </a:r>
          </a:p>
        </p:txBody>
      </p:sp>
    </p:spTree>
    <p:extLst>
      <p:ext uri="{BB962C8B-B14F-4D97-AF65-F5344CB8AC3E}">
        <p14:creationId xmlns:p14="http://schemas.microsoft.com/office/powerpoint/2010/main" val="799978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3358977" y="2223720"/>
            <a:ext cx="798935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Github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desktop application allows users to easily (points and click) push local code repositories to Github.com.  It also allows users to pull code repositories from Github.com to a local machine.</a:t>
            </a:r>
          </a:p>
        </p:txBody>
      </p:sp>
    </p:spTree>
    <p:extLst>
      <p:ext uri="{BB962C8B-B14F-4D97-AF65-F5344CB8AC3E}">
        <p14:creationId xmlns:p14="http://schemas.microsoft.com/office/powerpoint/2010/main" val="1975514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2580796" y="2508452"/>
            <a:ext cx="79893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VS Code and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Rstudio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have extensions which</a:t>
            </a:r>
          </a:p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integrate Git capabilities so that repositories can be pushed/pulled from Github.com directly from the application.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683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1815548" y="2508452"/>
            <a:ext cx="65504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Markdown is a syntax for formatting plain text documents.  When rendered, the resulting document has a clean, professional look.</a:t>
            </a:r>
          </a:p>
        </p:txBody>
      </p:sp>
    </p:spTree>
    <p:extLst>
      <p:ext uri="{BB962C8B-B14F-4D97-AF65-F5344CB8AC3E}">
        <p14:creationId xmlns:p14="http://schemas.microsoft.com/office/powerpoint/2010/main" val="4225105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5FF713C-5920-35A7-EBEF-BC8CF818576F}"/>
              </a:ext>
            </a:extLst>
          </p:cNvPr>
          <p:cNvSpPr/>
          <p:nvPr/>
        </p:nvSpPr>
        <p:spPr>
          <a:xfrm>
            <a:off x="2259066" y="4246402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74E96-DE15-AEF2-16D3-1E75DC585075}"/>
              </a:ext>
            </a:extLst>
          </p:cNvPr>
          <p:cNvSpPr/>
          <p:nvPr/>
        </p:nvSpPr>
        <p:spPr>
          <a:xfrm>
            <a:off x="8365967" y="1854370"/>
            <a:ext cx="3472152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ribbon with a cross&#10;&#10;Description automatically generated">
            <a:extLst>
              <a:ext uri="{FF2B5EF4-FFF2-40B4-BE49-F238E27FC236}">
                <a16:creationId xmlns:a16="http://schemas.microsoft.com/office/drawing/2014/main" id="{A87471F8-F36C-23AF-9CA1-85D5C1C56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99" y="534555"/>
            <a:ext cx="1920240" cy="19202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6AB2B4-A6F2-18BF-D313-651E8F645B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145" t="9278" r="12361" b="18621"/>
          <a:stretch/>
        </p:blipFill>
        <p:spPr>
          <a:xfrm>
            <a:off x="2613197" y="4403205"/>
            <a:ext cx="1843044" cy="1920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79C1DF-FB7E-F90C-27DA-4E4208C9FBA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290" t="4689" r="7132" b="7823"/>
          <a:stretch/>
        </p:blipFill>
        <p:spPr>
          <a:xfrm>
            <a:off x="5033059" y="4743855"/>
            <a:ext cx="1906989" cy="1920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322C1C-A834-0D6E-B748-10DFB1EEE73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159" t="8430" r="3796" b="3853"/>
          <a:stretch/>
        </p:blipFill>
        <p:spPr>
          <a:xfrm>
            <a:off x="7532784" y="193905"/>
            <a:ext cx="1915137" cy="19202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89595E-FB0D-2003-27E3-C693324527B9}"/>
              </a:ext>
            </a:extLst>
          </p:cNvPr>
          <p:cNvSpPr/>
          <p:nvPr/>
        </p:nvSpPr>
        <p:spPr>
          <a:xfrm>
            <a:off x="2246243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9D5ADC-1CB7-3376-48E5-11E140A33F82}"/>
              </a:ext>
            </a:extLst>
          </p:cNvPr>
          <p:cNvSpPr/>
          <p:nvPr/>
        </p:nvSpPr>
        <p:spPr>
          <a:xfrm>
            <a:off x="7042181" y="35386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5B189183-657C-1D85-8103-5F10B17D31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0798" y="2189734"/>
            <a:ext cx="1920240" cy="192024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5E0A9AC-9465-F78B-4B39-BD54116D7D52}"/>
              </a:ext>
            </a:extLst>
          </p:cNvPr>
          <p:cNvSpPr/>
          <p:nvPr/>
        </p:nvSpPr>
        <p:spPr>
          <a:xfrm>
            <a:off x="1302859" y="198153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0CA195-C903-DB5E-4E02-35B3A069E0CC}"/>
              </a:ext>
            </a:extLst>
          </p:cNvPr>
          <p:cNvSpPr/>
          <p:nvPr/>
        </p:nvSpPr>
        <p:spPr>
          <a:xfrm>
            <a:off x="4870173" y="44032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logo with blue and orange letters&#10;&#10;Description automatically generated">
            <a:extLst>
              <a:ext uri="{FF2B5EF4-FFF2-40B4-BE49-F238E27FC236}">
                <a16:creationId xmlns:a16="http://schemas.microsoft.com/office/drawing/2014/main" id="{34365AB7-701C-5B80-0790-A87500247CA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7" t="15527" r="15990" b="15527"/>
          <a:stretch/>
        </p:blipFill>
        <p:spPr>
          <a:xfrm>
            <a:off x="5047103" y="214405"/>
            <a:ext cx="1878900" cy="1920240"/>
          </a:xfrm>
          <a:prstGeom prst="rect">
            <a:avLst/>
          </a:prstGeom>
        </p:spPr>
      </p:pic>
      <p:pic>
        <p:nvPicPr>
          <p:cNvPr id="17" name="Picture 16" descr="A blue and grey logo&#10;&#10;Description automatically generated">
            <a:extLst>
              <a:ext uri="{FF2B5EF4-FFF2-40B4-BE49-F238E27FC236}">
                <a16:creationId xmlns:a16="http://schemas.microsoft.com/office/drawing/2014/main" id="{77DE5B03-FF7D-805B-6435-9CA12DCF9F1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268" y="4272041"/>
            <a:ext cx="2478168" cy="19202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FF7B3C-4640-5DB1-DB25-C5E560648F02}"/>
              </a:ext>
            </a:extLst>
          </p:cNvPr>
          <p:cNvSpPr/>
          <p:nvPr/>
        </p:nvSpPr>
        <p:spPr>
          <a:xfrm>
            <a:off x="4590528" y="214405"/>
            <a:ext cx="2451653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6A147D-73F6-BE2D-B691-2E2EF7072451}"/>
              </a:ext>
            </a:extLst>
          </p:cNvPr>
          <p:cNvSpPr/>
          <p:nvPr/>
        </p:nvSpPr>
        <p:spPr>
          <a:xfrm>
            <a:off x="7219545" y="4119725"/>
            <a:ext cx="2509891" cy="233663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D9CA105-98A7-1E4E-1237-C29EE39D6E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513" y="2189734"/>
            <a:ext cx="3120390" cy="19202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C1CED7D-1046-AD5E-F6FF-2533C2F46DC8}"/>
              </a:ext>
            </a:extLst>
          </p:cNvPr>
          <p:cNvSpPr txBox="1"/>
          <p:nvPr/>
        </p:nvSpPr>
        <p:spPr>
          <a:xfrm>
            <a:off x="1815548" y="2508452"/>
            <a:ext cx="65504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Markdown documents are automatically rendered on Github.com.  (HTML documents are not rendered on Github.com)</a:t>
            </a:r>
          </a:p>
        </p:txBody>
      </p:sp>
    </p:spTree>
    <p:extLst>
      <p:ext uri="{BB962C8B-B14F-4D97-AF65-F5344CB8AC3E}">
        <p14:creationId xmlns:p14="http://schemas.microsoft.com/office/powerpoint/2010/main" val="335682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287</Words>
  <Application>Microsoft Office PowerPoint</Application>
  <PresentationFormat>Widescreen</PresentationFormat>
  <Paragraphs>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Virginia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Stewart, Thomas G. (vzm6dw)</dc:creator>
  <cp:lastModifiedBy>Stewart, Thomas G. (vzm6dw)</cp:lastModifiedBy>
  <cp:revision>1</cp:revision>
  <dcterms:created xsi:type="dcterms:W3CDTF">2024-01-24T12:23:43Z</dcterms:created>
  <dcterms:modified xsi:type="dcterms:W3CDTF">2024-01-24T18:40:22Z</dcterms:modified>
</cp:coreProperties>
</file>